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7"/>
  </p:notesMasterIdLst>
  <p:sldIdLst>
    <p:sldId id="256" r:id="rId5"/>
    <p:sldId id="429" r:id="rId6"/>
    <p:sldId id="303" r:id="rId7"/>
    <p:sldId id="430" r:id="rId8"/>
    <p:sldId id="441" r:id="rId9"/>
    <p:sldId id="442" r:id="rId10"/>
    <p:sldId id="443" r:id="rId11"/>
    <p:sldId id="444" r:id="rId12"/>
    <p:sldId id="432" r:id="rId13"/>
    <p:sldId id="445" r:id="rId14"/>
    <p:sldId id="446" r:id="rId15"/>
    <p:sldId id="436" r:id="rId16"/>
    <p:sldId id="438" r:id="rId17"/>
    <p:sldId id="447" r:id="rId18"/>
    <p:sldId id="451" r:id="rId19"/>
    <p:sldId id="449" r:id="rId20"/>
    <p:sldId id="448" r:id="rId21"/>
    <p:sldId id="450" r:id="rId22"/>
    <p:sldId id="439" r:id="rId23"/>
    <p:sldId id="440" r:id="rId24"/>
    <p:sldId id="419" r:id="rId25"/>
    <p:sldId id="41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wn, Lorna" initials="BL" lastIdx="6" clrIdx="0">
    <p:extLst>
      <p:ext uri="{19B8F6BF-5375-455C-9EA6-DF929625EA0E}">
        <p15:presenceInfo xmlns:p15="http://schemas.microsoft.com/office/powerpoint/2012/main" userId="S::LBrown2@qa.com::d96c7206-e457-4c30-83c6-7fe83b9b2466" providerId="AD"/>
      </p:ext>
    </p:extLst>
  </p:cmAuthor>
  <p:cmAuthor id="2" name="Walker, Eleanor" initials="WE" lastIdx="8" clrIdx="1">
    <p:extLst>
      <p:ext uri="{19B8F6BF-5375-455C-9EA6-DF929625EA0E}">
        <p15:presenceInfo xmlns:p15="http://schemas.microsoft.com/office/powerpoint/2012/main" userId="S::ewalker@qa.com::6154b497-89db-4c15-915e-52ab74dda6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6F0"/>
    <a:srgbClr val="F362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FC4280-4CBF-4E7F-A605-27404023F51A}" v="19" dt="2024-12-05T15:53:48.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4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rpe, Andrea" userId="d91fec56-70e7-4811-b7d4-6f6a180377bb" providerId="ADAL" clId="{E9FC4280-4CBF-4E7F-A605-27404023F51A}"/>
    <pc:docChg chg="undo custSel addSld delSld modSld sldOrd">
      <pc:chgData name="Thorpe, Andrea" userId="d91fec56-70e7-4811-b7d4-6f6a180377bb" providerId="ADAL" clId="{E9FC4280-4CBF-4E7F-A605-27404023F51A}" dt="2024-12-05T16:23:28.397" v="2249" actId="1076"/>
      <pc:docMkLst>
        <pc:docMk/>
      </pc:docMkLst>
      <pc:sldChg chg="modSp mod">
        <pc:chgData name="Thorpe, Andrea" userId="d91fec56-70e7-4811-b7d4-6f6a180377bb" providerId="ADAL" clId="{E9FC4280-4CBF-4E7F-A605-27404023F51A}" dt="2024-12-02T13:04:43.459" v="63" actId="1076"/>
        <pc:sldMkLst>
          <pc:docMk/>
          <pc:sldMk cId="3026907708" sldId="256"/>
        </pc:sldMkLst>
        <pc:spChg chg="mod">
          <ac:chgData name="Thorpe, Andrea" userId="d91fec56-70e7-4811-b7d4-6f6a180377bb" providerId="ADAL" clId="{E9FC4280-4CBF-4E7F-A605-27404023F51A}" dt="2024-12-02T13:04:43.459" v="63" actId="1076"/>
          <ac:spMkLst>
            <pc:docMk/>
            <pc:sldMk cId="3026907708" sldId="256"/>
            <ac:spMk id="6" creationId="{EBBB6D40-B4C9-8B4A-B2A6-126F64906376}"/>
          </ac:spMkLst>
        </pc:spChg>
      </pc:sldChg>
      <pc:sldChg chg="modSp mod">
        <pc:chgData name="Thorpe, Andrea" userId="d91fec56-70e7-4811-b7d4-6f6a180377bb" providerId="ADAL" clId="{E9FC4280-4CBF-4E7F-A605-27404023F51A}" dt="2024-12-02T13:21:26.339" v="271" actId="1076"/>
        <pc:sldMkLst>
          <pc:docMk/>
          <pc:sldMk cId="4063049430" sldId="303"/>
        </pc:sldMkLst>
        <pc:spChg chg="mod">
          <ac:chgData name="Thorpe, Andrea" userId="d91fec56-70e7-4811-b7d4-6f6a180377bb" providerId="ADAL" clId="{E9FC4280-4CBF-4E7F-A605-27404023F51A}" dt="2024-12-02T13:20:32.747" v="178" actId="20577"/>
          <ac:spMkLst>
            <pc:docMk/>
            <pc:sldMk cId="4063049430" sldId="303"/>
            <ac:spMk id="5" creationId="{00000000-0000-0000-0000-000000000000}"/>
          </ac:spMkLst>
        </pc:spChg>
        <pc:spChg chg="mod">
          <ac:chgData name="Thorpe, Andrea" userId="d91fec56-70e7-4811-b7d4-6f6a180377bb" providerId="ADAL" clId="{E9FC4280-4CBF-4E7F-A605-27404023F51A}" dt="2024-12-02T13:21:26.339" v="271" actId="1076"/>
          <ac:spMkLst>
            <pc:docMk/>
            <pc:sldMk cId="4063049430" sldId="303"/>
            <ac:spMk id="32" creationId="{00000000-0000-0000-0000-000000000000}"/>
          </ac:spMkLst>
        </pc:spChg>
      </pc:sldChg>
      <pc:sldChg chg="del">
        <pc:chgData name="Thorpe, Andrea" userId="d91fec56-70e7-4811-b7d4-6f6a180377bb" providerId="ADAL" clId="{E9FC4280-4CBF-4E7F-A605-27404023F51A}" dt="2024-12-05T12:58:31.643" v="1485" actId="47"/>
        <pc:sldMkLst>
          <pc:docMk/>
          <pc:sldMk cId="190823138" sldId="411"/>
        </pc:sldMkLst>
      </pc:sldChg>
      <pc:sldChg chg="modSp mod">
        <pc:chgData name="Thorpe, Andrea" userId="d91fec56-70e7-4811-b7d4-6f6a180377bb" providerId="ADAL" clId="{E9FC4280-4CBF-4E7F-A605-27404023F51A}" dt="2024-12-05T16:20:28.465" v="2189" actId="6549"/>
        <pc:sldMkLst>
          <pc:docMk/>
          <pc:sldMk cId="1822833725" sldId="415"/>
        </pc:sldMkLst>
        <pc:spChg chg="mod">
          <ac:chgData name="Thorpe, Andrea" userId="d91fec56-70e7-4811-b7d4-6f6a180377bb" providerId="ADAL" clId="{E9FC4280-4CBF-4E7F-A605-27404023F51A}" dt="2024-12-05T16:20:28.465" v="2189" actId="6549"/>
          <ac:spMkLst>
            <pc:docMk/>
            <pc:sldMk cId="1822833725" sldId="415"/>
            <ac:spMk id="5" creationId="{B0AF5DA9-9C8A-F4DC-45D9-E64A05FC4ACA}"/>
          </ac:spMkLst>
        </pc:spChg>
      </pc:sldChg>
      <pc:sldChg chg="addSp delSp modSp mod">
        <pc:chgData name="Thorpe, Andrea" userId="d91fec56-70e7-4811-b7d4-6f6a180377bb" providerId="ADAL" clId="{E9FC4280-4CBF-4E7F-A605-27404023F51A}" dt="2024-12-02T13:11:58.356" v="167" actId="207"/>
        <pc:sldMkLst>
          <pc:docMk/>
          <pc:sldMk cId="1553871429" sldId="429"/>
        </pc:sldMkLst>
        <pc:spChg chg="mod">
          <ac:chgData name="Thorpe, Andrea" userId="d91fec56-70e7-4811-b7d4-6f6a180377bb" providerId="ADAL" clId="{E9FC4280-4CBF-4E7F-A605-27404023F51A}" dt="2024-12-02T13:05:29.885" v="122" actId="6549"/>
          <ac:spMkLst>
            <pc:docMk/>
            <pc:sldMk cId="1553871429" sldId="429"/>
            <ac:spMk id="2" creationId="{0FF0C77F-3AB0-F4C5-53F9-305B0554889C}"/>
          </ac:spMkLst>
        </pc:spChg>
        <pc:spChg chg="add mod">
          <ac:chgData name="Thorpe, Andrea" userId="d91fec56-70e7-4811-b7d4-6f6a180377bb" providerId="ADAL" clId="{E9FC4280-4CBF-4E7F-A605-27404023F51A}" dt="2024-12-02T13:11:28.461" v="158" actId="1076"/>
          <ac:spMkLst>
            <pc:docMk/>
            <pc:sldMk cId="1553871429" sldId="429"/>
            <ac:spMk id="7" creationId="{2BC27D10-0130-8641-DAE9-B20D0C279B8A}"/>
          </ac:spMkLst>
        </pc:spChg>
        <pc:spChg chg="add mod">
          <ac:chgData name="Thorpe, Andrea" userId="d91fec56-70e7-4811-b7d4-6f6a180377bb" providerId="ADAL" clId="{E9FC4280-4CBF-4E7F-A605-27404023F51A}" dt="2024-12-02T13:11:44.627" v="165" actId="1076"/>
          <ac:spMkLst>
            <pc:docMk/>
            <pc:sldMk cId="1553871429" sldId="429"/>
            <ac:spMk id="9" creationId="{83688327-07E0-0BE6-9925-013B3786E05F}"/>
          </ac:spMkLst>
        </pc:spChg>
        <pc:spChg chg="mod">
          <ac:chgData name="Thorpe, Andrea" userId="d91fec56-70e7-4811-b7d4-6f6a180377bb" providerId="ADAL" clId="{E9FC4280-4CBF-4E7F-A605-27404023F51A}" dt="2024-12-02T13:11:58.356" v="167" actId="207"/>
          <ac:spMkLst>
            <pc:docMk/>
            <pc:sldMk cId="1553871429" sldId="429"/>
            <ac:spMk id="12" creationId="{C3CFB2B8-AD3C-F7BA-2D47-B33A6E199FBA}"/>
          </ac:spMkLst>
        </pc:spChg>
        <pc:picChg chg="add mod">
          <ac:chgData name="Thorpe, Andrea" userId="d91fec56-70e7-4811-b7d4-6f6a180377bb" providerId="ADAL" clId="{E9FC4280-4CBF-4E7F-A605-27404023F51A}" dt="2024-12-02T13:11:42.185" v="164" actId="1076"/>
          <ac:picMkLst>
            <pc:docMk/>
            <pc:sldMk cId="1553871429" sldId="429"/>
            <ac:picMk id="4" creationId="{3287171F-6C73-FC2C-B598-99460CA25DAB}"/>
          </ac:picMkLst>
        </pc:picChg>
        <pc:picChg chg="add mod">
          <ac:chgData name="Thorpe, Andrea" userId="d91fec56-70e7-4811-b7d4-6f6a180377bb" providerId="ADAL" clId="{E9FC4280-4CBF-4E7F-A605-27404023F51A}" dt="2024-12-02T13:11:11.472" v="153" actId="1076"/>
          <ac:picMkLst>
            <pc:docMk/>
            <pc:sldMk cId="1553871429" sldId="429"/>
            <ac:picMk id="6" creationId="{906EB26B-C6FB-08B8-03D0-1F85644F2B2E}"/>
          </ac:picMkLst>
        </pc:picChg>
        <pc:picChg chg="del">
          <ac:chgData name="Thorpe, Andrea" userId="d91fec56-70e7-4811-b7d4-6f6a180377bb" providerId="ADAL" clId="{E9FC4280-4CBF-4E7F-A605-27404023F51A}" dt="2024-12-02T13:05:02.624" v="69" actId="478"/>
          <ac:picMkLst>
            <pc:docMk/>
            <pc:sldMk cId="1553871429" sldId="429"/>
            <ac:picMk id="16" creationId="{665FAB83-6110-8F13-035A-7EDFBA8743D9}"/>
          </ac:picMkLst>
        </pc:picChg>
        <pc:picChg chg="del">
          <ac:chgData name="Thorpe, Andrea" userId="d91fec56-70e7-4811-b7d4-6f6a180377bb" providerId="ADAL" clId="{E9FC4280-4CBF-4E7F-A605-27404023F51A}" dt="2024-12-02T13:05:04.915" v="70" actId="478"/>
          <ac:picMkLst>
            <pc:docMk/>
            <pc:sldMk cId="1553871429" sldId="429"/>
            <ac:picMk id="18" creationId="{6239E50B-FC1D-756E-70AA-DCE75B8D09EA}"/>
          </ac:picMkLst>
        </pc:picChg>
        <pc:picChg chg="add">
          <ac:chgData name="Thorpe, Andrea" userId="d91fec56-70e7-4811-b7d4-6f6a180377bb" providerId="ADAL" clId="{E9FC4280-4CBF-4E7F-A605-27404023F51A}" dt="2024-12-02T13:09:55.782" v="140"/>
          <ac:picMkLst>
            <pc:docMk/>
            <pc:sldMk cId="1553871429" sldId="429"/>
            <ac:picMk id="1026" creationId="{B8519596-295E-6FB3-E0EA-E94E2BA285BD}"/>
          </ac:picMkLst>
        </pc:picChg>
      </pc:sldChg>
      <pc:sldChg chg="addSp delSp modSp mod">
        <pc:chgData name="Thorpe, Andrea" userId="d91fec56-70e7-4811-b7d4-6f6a180377bb" providerId="ADAL" clId="{E9FC4280-4CBF-4E7F-A605-27404023F51A}" dt="2024-12-02T13:23:43.010" v="317" actId="1076"/>
        <pc:sldMkLst>
          <pc:docMk/>
          <pc:sldMk cId="3547097351" sldId="430"/>
        </pc:sldMkLst>
        <pc:spChg chg="mod">
          <ac:chgData name="Thorpe, Andrea" userId="d91fec56-70e7-4811-b7d4-6f6a180377bb" providerId="ADAL" clId="{E9FC4280-4CBF-4E7F-A605-27404023F51A}" dt="2024-12-02T13:21:54.723" v="297" actId="20577"/>
          <ac:spMkLst>
            <pc:docMk/>
            <pc:sldMk cId="3547097351" sldId="430"/>
            <ac:spMk id="2" creationId="{4FFF3C81-064F-50CC-8DE2-996482FBE757}"/>
          </ac:spMkLst>
        </pc:spChg>
        <pc:spChg chg="add del mod">
          <ac:chgData name="Thorpe, Andrea" userId="d91fec56-70e7-4811-b7d4-6f6a180377bb" providerId="ADAL" clId="{E9FC4280-4CBF-4E7F-A605-27404023F51A}" dt="2024-12-02T13:23:38.822" v="316" actId="20577"/>
          <ac:spMkLst>
            <pc:docMk/>
            <pc:sldMk cId="3547097351" sldId="430"/>
            <ac:spMk id="12" creationId="{5DD8A933-D3BC-E0F6-BBCD-FFA6AE2E0F05}"/>
          </ac:spMkLst>
        </pc:spChg>
        <pc:picChg chg="mod">
          <ac:chgData name="Thorpe, Andrea" userId="d91fec56-70e7-4811-b7d4-6f6a180377bb" providerId="ADAL" clId="{E9FC4280-4CBF-4E7F-A605-27404023F51A}" dt="2024-12-02T13:23:43.010" v="317" actId="1076"/>
          <ac:picMkLst>
            <pc:docMk/>
            <pc:sldMk cId="3547097351" sldId="430"/>
            <ac:picMk id="6" creationId="{22DA01F3-C824-CE09-772D-3B0D0EBA0F54}"/>
          </ac:picMkLst>
        </pc:picChg>
      </pc:sldChg>
      <pc:sldChg chg="del">
        <pc:chgData name="Thorpe, Andrea" userId="d91fec56-70e7-4811-b7d4-6f6a180377bb" providerId="ADAL" clId="{E9FC4280-4CBF-4E7F-A605-27404023F51A}" dt="2024-12-05T12:58:28.159" v="1484" actId="47"/>
        <pc:sldMkLst>
          <pc:docMk/>
          <pc:sldMk cId="168592538" sldId="431"/>
        </pc:sldMkLst>
      </pc:sldChg>
      <pc:sldChg chg="addSp delSp modSp mod modNotesTx">
        <pc:chgData name="Thorpe, Andrea" userId="d91fec56-70e7-4811-b7d4-6f6a180377bb" providerId="ADAL" clId="{E9FC4280-4CBF-4E7F-A605-27404023F51A}" dt="2024-12-05T12:46:38.153" v="597" actId="1076"/>
        <pc:sldMkLst>
          <pc:docMk/>
          <pc:sldMk cId="3613151964" sldId="432"/>
        </pc:sldMkLst>
        <pc:spChg chg="mod">
          <ac:chgData name="Thorpe, Andrea" userId="d91fec56-70e7-4811-b7d4-6f6a180377bb" providerId="ADAL" clId="{E9FC4280-4CBF-4E7F-A605-27404023F51A}" dt="2024-12-05T12:46:38.153" v="597" actId="1076"/>
          <ac:spMkLst>
            <pc:docMk/>
            <pc:sldMk cId="3613151964" sldId="432"/>
            <ac:spMk id="4" creationId="{2EDE2D32-9374-85E2-5C88-EC6EAD9AB7CE}"/>
          </ac:spMkLst>
        </pc:spChg>
        <pc:picChg chg="del">
          <ac:chgData name="Thorpe, Andrea" userId="d91fec56-70e7-4811-b7d4-6f6a180377bb" providerId="ADAL" clId="{E9FC4280-4CBF-4E7F-A605-27404023F51A}" dt="2024-12-05T12:45:20.240" v="584" actId="478"/>
          <ac:picMkLst>
            <pc:docMk/>
            <pc:sldMk cId="3613151964" sldId="432"/>
            <ac:picMk id="3" creationId="{3D4F9B01-D2CC-36A8-3521-BD3B5793B172}"/>
          </ac:picMkLst>
        </pc:picChg>
        <pc:picChg chg="add mod">
          <ac:chgData name="Thorpe, Andrea" userId="d91fec56-70e7-4811-b7d4-6f6a180377bb" providerId="ADAL" clId="{E9FC4280-4CBF-4E7F-A605-27404023F51A}" dt="2024-12-05T12:46:11.470" v="592" actId="1076"/>
          <ac:picMkLst>
            <pc:docMk/>
            <pc:sldMk cId="3613151964" sldId="432"/>
            <ac:picMk id="5" creationId="{C673B189-6D12-2D62-A964-FFC06902C47D}"/>
          </ac:picMkLst>
        </pc:picChg>
        <pc:picChg chg="del">
          <ac:chgData name="Thorpe, Andrea" userId="d91fec56-70e7-4811-b7d4-6f6a180377bb" providerId="ADAL" clId="{E9FC4280-4CBF-4E7F-A605-27404023F51A}" dt="2024-12-05T12:45:21.836" v="585" actId="478"/>
          <ac:picMkLst>
            <pc:docMk/>
            <pc:sldMk cId="3613151964" sldId="432"/>
            <ac:picMk id="6" creationId="{FB51FAE5-BCB4-F215-858F-FFBD59C13C70}"/>
          </ac:picMkLst>
        </pc:picChg>
        <pc:picChg chg="add mod">
          <ac:chgData name="Thorpe, Andrea" userId="d91fec56-70e7-4811-b7d4-6f6a180377bb" providerId="ADAL" clId="{E9FC4280-4CBF-4E7F-A605-27404023F51A}" dt="2024-12-05T12:46:32.534" v="596" actId="1076"/>
          <ac:picMkLst>
            <pc:docMk/>
            <pc:sldMk cId="3613151964" sldId="432"/>
            <ac:picMk id="8" creationId="{7ECEF536-5CD8-6506-1B56-EB26BA735FF3}"/>
          </ac:picMkLst>
        </pc:picChg>
      </pc:sldChg>
      <pc:sldChg chg="del">
        <pc:chgData name="Thorpe, Andrea" userId="d91fec56-70e7-4811-b7d4-6f6a180377bb" providerId="ADAL" clId="{E9FC4280-4CBF-4E7F-A605-27404023F51A}" dt="2024-12-05T12:48:27.468" v="650" actId="47"/>
        <pc:sldMkLst>
          <pc:docMk/>
          <pc:sldMk cId="995140201" sldId="435"/>
        </pc:sldMkLst>
      </pc:sldChg>
      <pc:sldChg chg="modSp mod ord modNotesTx">
        <pc:chgData name="Thorpe, Andrea" userId="d91fec56-70e7-4811-b7d4-6f6a180377bb" providerId="ADAL" clId="{E9FC4280-4CBF-4E7F-A605-27404023F51A}" dt="2024-12-05T12:50:08.145" v="747" actId="20577"/>
        <pc:sldMkLst>
          <pc:docMk/>
          <pc:sldMk cId="4250383463" sldId="436"/>
        </pc:sldMkLst>
        <pc:spChg chg="mod">
          <ac:chgData name="Thorpe, Andrea" userId="d91fec56-70e7-4811-b7d4-6f6a180377bb" providerId="ADAL" clId="{E9FC4280-4CBF-4E7F-A605-27404023F51A}" dt="2024-12-05T12:50:08.145" v="747" actId="20577"/>
          <ac:spMkLst>
            <pc:docMk/>
            <pc:sldMk cId="4250383463" sldId="436"/>
            <ac:spMk id="4" creationId="{C21C0CC6-682E-C92D-525F-C2F503DDCE19}"/>
          </ac:spMkLst>
        </pc:spChg>
      </pc:sldChg>
      <pc:sldChg chg="del">
        <pc:chgData name="Thorpe, Andrea" userId="d91fec56-70e7-4811-b7d4-6f6a180377bb" providerId="ADAL" clId="{E9FC4280-4CBF-4E7F-A605-27404023F51A}" dt="2024-12-02T13:23:48.217" v="318" actId="47"/>
        <pc:sldMkLst>
          <pc:docMk/>
          <pc:sldMk cId="2799628554" sldId="437"/>
        </pc:sldMkLst>
      </pc:sldChg>
      <pc:sldChg chg="modSp mod ord">
        <pc:chgData name="Thorpe, Andrea" userId="d91fec56-70e7-4811-b7d4-6f6a180377bb" providerId="ADAL" clId="{E9FC4280-4CBF-4E7F-A605-27404023F51A}" dt="2024-12-05T12:51:53.898" v="887" actId="255"/>
        <pc:sldMkLst>
          <pc:docMk/>
          <pc:sldMk cId="2528016361" sldId="438"/>
        </pc:sldMkLst>
        <pc:spChg chg="mod">
          <ac:chgData name="Thorpe, Andrea" userId="d91fec56-70e7-4811-b7d4-6f6a180377bb" providerId="ADAL" clId="{E9FC4280-4CBF-4E7F-A605-27404023F51A}" dt="2024-12-05T12:51:53.898" v="887" actId="255"/>
          <ac:spMkLst>
            <pc:docMk/>
            <pc:sldMk cId="2528016361" sldId="438"/>
            <ac:spMk id="3" creationId="{907A56D6-B6FE-E3EF-18B1-97AE7AC6D363}"/>
          </ac:spMkLst>
        </pc:spChg>
        <pc:spChg chg="mod">
          <ac:chgData name="Thorpe, Andrea" userId="d91fec56-70e7-4811-b7d4-6f6a180377bb" providerId="ADAL" clId="{E9FC4280-4CBF-4E7F-A605-27404023F51A}" dt="2024-12-05T12:50:27.979" v="760" actId="20577"/>
          <ac:spMkLst>
            <pc:docMk/>
            <pc:sldMk cId="2528016361" sldId="438"/>
            <ac:spMk id="5" creationId="{7578173E-C484-BA42-3A9E-8221071100A2}"/>
          </ac:spMkLst>
        </pc:spChg>
      </pc:sldChg>
      <pc:sldChg chg="addSp delSp modSp mod modNotesTx">
        <pc:chgData name="Thorpe, Andrea" userId="d91fec56-70e7-4811-b7d4-6f6a180377bb" providerId="ADAL" clId="{E9FC4280-4CBF-4E7F-A605-27404023F51A}" dt="2024-12-05T16:05:15.111" v="2066" actId="14100"/>
        <pc:sldMkLst>
          <pc:docMk/>
          <pc:sldMk cId="3597849684" sldId="439"/>
        </pc:sldMkLst>
        <pc:spChg chg="del">
          <ac:chgData name="Thorpe, Andrea" userId="d91fec56-70e7-4811-b7d4-6f6a180377bb" providerId="ADAL" clId="{E9FC4280-4CBF-4E7F-A605-27404023F51A}" dt="2024-12-05T15:59:13.324" v="2026" actId="478"/>
          <ac:spMkLst>
            <pc:docMk/>
            <pc:sldMk cId="3597849684" sldId="439"/>
            <ac:spMk id="4" creationId="{3E1AE4D4-BA11-09D3-69C3-A4A481829835}"/>
          </ac:spMkLst>
        </pc:spChg>
        <pc:spChg chg="add mod">
          <ac:chgData name="Thorpe, Andrea" userId="d91fec56-70e7-4811-b7d4-6f6a180377bb" providerId="ADAL" clId="{E9FC4280-4CBF-4E7F-A605-27404023F51A}" dt="2024-12-05T16:05:04.463" v="2063" actId="14100"/>
          <ac:spMkLst>
            <pc:docMk/>
            <pc:sldMk cId="3597849684" sldId="439"/>
            <ac:spMk id="5" creationId="{BF75E15E-91FB-1835-1465-164BD60D2A88}"/>
          </ac:spMkLst>
        </pc:spChg>
        <pc:spChg chg="add del">
          <ac:chgData name="Thorpe, Andrea" userId="d91fec56-70e7-4811-b7d4-6f6a180377bb" providerId="ADAL" clId="{E9FC4280-4CBF-4E7F-A605-27404023F51A}" dt="2024-12-05T16:02:42.866" v="2046" actId="22"/>
          <ac:spMkLst>
            <pc:docMk/>
            <pc:sldMk cId="3597849684" sldId="439"/>
            <ac:spMk id="8" creationId="{CD3E37FB-198B-3C24-8543-339C6EBD0F0B}"/>
          </ac:spMkLst>
        </pc:spChg>
        <pc:picChg chg="del">
          <ac:chgData name="Thorpe, Andrea" userId="d91fec56-70e7-4811-b7d4-6f6a180377bb" providerId="ADAL" clId="{E9FC4280-4CBF-4E7F-A605-27404023F51A}" dt="2024-12-05T15:58:30.748" v="2025" actId="478"/>
          <ac:picMkLst>
            <pc:docMk/>
            <pc:sldMk cId="3597849684" sldId="439"/>
            <ac:picMk id="7" creationId="{144DA362-07F2-B4EA-C204-94F2A265F18B}"/>
          </ac:picMkLst>
        </pc:picChg>
        <pc:picChg chg="add del mod">
          <ac:chgData name="Thorpe, Andrea" userId="d91fec56-70e7-4811-b7d4-6f6a180377bb" providerId="ADAL" clId="{E9FC4280-4CBF-4E7F-A605-27404023F51A}" dt="2024-12-05T16:03:11.708" v="2050" actId="478"/>
          <ac:picMkLst>
            <pc:docMk/>
            <pc:sldMk cId="3597849684" sldId="439"/>
            <ac:picMk id="10" creationId="{03B0D25A-497A-06B8-5063-B14677B1C1B7}"/>
          </ac:picMkLst>
        </pc:picChg>
        <pc:picChg chg="add mod">
          <ac:chgData name="Thorpe, Andrea" userId="d91fec56-70e7-4811-b7d4-6f6a180377bb" providerId="ADAL" clId="{E9FC4280-4CBF-4E7F-A605-27404023F51A}" dt="2024-12-05T16:05:15.111" v="2066" actId="14100"/>
          <ac:picMkLst>
            <pc:docMk/>
            <pc:sldMk cId="3597849684" sldId="439"/>
            <ac:picMk id="12" creationId="{2AEED528-5484-EBE5-DECA-002EFBC08039}"/>
          </ac:picMkLst>
        </pc:picChg>
      </pc:sldChg>
      <pc:sldChg chg="modSp mod">
        <pc:chgData name="Thorpe, Andrea" userId="d91fec56-70e7-4811-b7d4-6f6a180377bb" providerId="ADAL" clId="{E9FC4280-4CBF-4E7F-A605-27404023F51A}" dt="2024-12-05T16:21:12.464" v="2196" actId="1076"/>
        <pc:sldMkLst>
          <pc:docMk/>
          <pc:sldMk cId="2649795748" sldId="440"/>
        </pc:sldMkLst>
        <pc:spChg chg="mod">
          <ac:chgData name="Thorpe, Andrea" userId="d91fec56-70e7-4811-b7d4-6f6a180377bb" providerId="ADAL" clId="{E9FC4280-4CBF-4E7F-A605-27404023F51A}" dt="2024-12-05T16:21:12.464" v="2196" actId="1076"/>
          <ac:spMkLst>
            <pc:docMk/>
            <pc:sldMk cId="2649795748" sldId="440"/>
            <ac:spMk id="3" creationId="{62D686D5-FAED-48A0-19DF-C9DB8FE2763E}"/>
          </ac:spMkLst>
        </pc:spChg>
      </pc:sldChg>
      <pc:sldChg chg="delSp modSp add mod">
        <pc:chgData name="Thorpe, Andrea" userId="d91fec56-70e7-4811-b7d4-6f6a180377bb" providerId="ADAL" clId="{E9FC4280-4CBF-4E7F-A605-27404023F51A}" dt="2024-12-02T13:35:51.062" v="435" actId="113"/>
        <pc:sldMkLst>
          <pc:docMk/>
          <pc:sldMk cId="1213609300" sldId="441"/>
        </pc:sldMkLst>
        <pc:spChg chg="mod">
          <ac:chgData name="Thorpe, Andrea" userId="d91fec56-70e7-4811-b7d4-6f6a180377bb" providerId="ADAL" clId="{E9FC4280-4CBF-4E7F-A605-27404023F51A}" dt="2024-12-02T13:34:57.475" v="386" actId="20577"/>
          <ac:spMkLst>
            <pc:docMk/>
            <pc:sldMk cId="1213609300" sldId="441"/>
            <ac:spMk id="2" creationId="{B84A572A-4141-6A9D-394A-6E89CDDD9129}"/>
          </ac:spMkLst>
        </pc:spChg>
        <pc:spChg chg="mod">
          <ac:chgData name="Thorpe, Andrea" userId="d91fec56-70e7-4811-b7d4-6f6a180377bb" providerId="ADAL" clId="{E9FC4280-4CBF-4E7F-A605-27404023F51A}" dt="2024-12-02T13:35:51.062" v="435" actId="113"/>
          <ac:spMkLst>
            <pc:docMk/>
            <pc:sldMk cId="1213609300" sldId="441"/>
            <ac:spMk id="12" creationId="{05967208-6B2E-9687-0899-5DA60DA64DB7}"/>
          </ac:spMkLst>
        </pc:spChg>
        <pc:picChg chg="del">
          <ac:chgData name="Thorpe, Andrea" userId="d91fec56-70e7-4811-b7d4-6f6a180377bb" providerId="ADAL" clId="{E9FC4280-4CBF-4E7F-A605-27404023F51A}" dt="2024-12-02T13:34:33.092" v="322" actId="478"/>
          <ac:picMkLst>
            <pc:docMk/>
            <pc:sldMk cId="1213609300" sldId="441"/>
            <ac:picMk id="6" creationId="{83647283-2FE3-1D01-14A5-B7117C1EE472}"/>
          </ac:picMkLst>
        </pc:picChg>
      </pc:sldChg>
      <pc:sldChg chg="new del">
        <pc:chgData name="Thorpe, Andrea" userId="d91fec56-70e7-4811-b7d4-6f6a180377bb" providerId="ADAL" clId="{E9FC4280-4CBF-4E7F-A605-27404023F51A}" dt="2024-12-02T13:34:28.104" v="320" actId="680"/>
        <pc:sldMkLst>
          <pc:docMk/>
          <pc:sldMk cId="2070386809" sldId="441"/>
        </pc:sldMkLst>
      </pc:sldChg>
      <pc:sldChg chg="modSp add mod modNotesTx">
        <pc:chgData name="Thorpe, Andrea" userId="d91fec56-70e7-4811-b7d4-6f6a180377bb" providerId="ADAL" clId="{E9FC4280-4CBF-4E7F-A605-27404023F51A}" dt="2024-12-02T13:40:25.607" v="476" actId="1076"/>
        <pc:sldMkLst>
          <pc:docMk/>
          <pc:sldMk cId="2139434693" sldId="442"/>
        </pc:sldMkLst>
        <pc:spChg chg="mod">
          <ac:chgData name="Thorpe, Andrea" userId="d91fec56-70e7-4811-b7d4-6f6a180377bb" providerId="ADAL" clId="{E9FC4280-4CBF-4E7F-A605-27404023F51A}" dt="2024-12-02T13:40:22.804" v="475" actId="1076"/>
          <ac:spMkLst>
            <pc:docMk/>
            <pc:sldMk cId="2139434693" sldId="442"/>
            <ac:spMk id="2" creationId="{3D22C9C9-3085-8460-70F7-C84AD66F42B5}"/>
          </ac:spMkLst>
        </pc:spChg>
        <pc:spChg chg="mod">
          <ac:chgData name="Thorpe, Andrea" userId="d91fec56-70e7-4811-b7d4-6f6a180377bb" providerId="ADAL" clId="{E9FC4280-4CBF-4E7F-A605-27404023F51A}" dt="2024-12-02T13:40:25.607" v="476" actId="1076"/>
          <ac:spMkLst>
            <pc:docMk/>
            <pc:sldMk cId="2139434693" sldId="442"/>
            <ac:spMk id="12" creationId="{E2BE0DA3-E6FF-3725-2204-5D1E90301380}"/>
          </ac:spMkLst>
        </pc:spChg>
      </pc:sldChg>
      <pc:sldChg chg="modSp add mod">
        <pc:chgData name="Thorpe, Andrea" userId="d91fec56-70e7-4811-b7d4-6f6a180377bb" providerId="ADAL" clId="{E9FC4280-4CBF-4E7F-A605-27404023F51A}" dt="2024-12-03T14:21:54.312" v="530" actId="1076"/>
        <pc:sldMkLst>
          <pc:docMk/>
          <pc:sldMk cId="2340575140" sldId="443"/>
        </pc:sldMkLst>
        <pc:spChg chg="mod">
          <ac:chgData name="Thorpe, Andrea" userId="d91fec56-70e7-4811-b7d4-6f6a180377bb" providerId="ADAL" clId="{E9FC4280-4CBF-4E7F-A605-27404023F51A}" dt="2024-12-03T14:21:54.312" v="530" actId="1076"/>
          <ac:spMkLst>
            <pc:docMk/>
            <pc:sldMk cId="2340575140" sldId="443"/>
            <ac:spMk id="2" creationId="{503059CE-6E5F-B2A6-A9F3-00262B28D294}"/>
          </ac:spMkLst>
        </pc:spChg>
        <pc:spChg chg="mod">
          <ac:chgData name="Thorpe, Andrea" userId="d91fec56-70e7-4811-b7d4-6f6a180377bb" providerId="ADAL" clId="{E9FC4280-4CBF-4E7F-A605-27404023F51A}" dt="2024-12-03T14:21:48.044" v="529" actId="255"/>
          <ac:spMkLst>
            <pc:docMk/>
            <pc:sldMk cId="2340575140" sldId="443"/>
            <ac:spMk id="12" creationId="{E642A688-6AE2-CA7C-4BED-69E27EB7CF2C}"/>
          </ac:spMkLst>
        </pc:spChg>
      </pc:sldChg>
      <pc:sldChg chg="addSp delSp modSp add mod">
        <pc:chgData name="Thorpe, Andrea" userId="d91fec56-70e7-4811-b7d4-6f6a180377bb" providerId="ADAL" clId="{E9FC4280-4CBF-4E7F-A605-27404023F51A}" dt="2024-12-03T14:25:59.055" v="581" actId="1076"/>
        <pc:sldMkLst>
          <pc:docMk/>
          <pc:sldMk cId="2077943954" sldId="444"/>
        </pc:sldMkLst>
        <pc:spChg chg="del">
          <ac:chgData name="Thorpe, Andrea" userId="d91fec56-70e7-4811-b7d4-6f6a180377bb" providerId="ADAL" clId="{E9FC4280-4CBF-4E7F-A605-27404023F51A}" dt="2024-12-03T14:23:38.106" v="532" actId="478"/>
          <ac:spMkLst>
            <pc:docMk/>
            <pc:sldMk cId="2077943954" sldId="444"/>
            <ac:spMk id="2" creationId="{D1DC31A9-7734-160A-4E45-9DCD1279EA86}"/>
          </ac:spMkLst>
        </pc:spChg>
        <pc:spChg chg="add del mod">
          <ac:chgData name="Thorpe, Andrea" userId="d91fec56-70e7-4811-b7d4-6f6a180377bb" providerId="ADAL" clId="{E9FC4280-4CBF-4E7F-A605-27404023F51A}" dt="2024-12-03T14:24:44.356" v="541"/>
          <ac:spMkLst>
            <pc:docMk/>
            <pc:sldMk cId="2077943954" sldId="444"/>
            <ac:spMk id="4" creationId="{E78ED4F2-43D9-AF6F-52FF-B7765E65C717}"/>
          </ac:spMkLst>
        </pc:spChg>
        <pc:spChg chg="add del mod">
          <ac:chgData name="Thorpe, Andrea" userId="d91fec56-70e7-4811-b7d4-6f6a180377bb" providerId="ADAL" clId="{E9FC4280-4CBF-4E7F-A605-27404023F51A}" dt="2024-12-03T14:24:04.502" v="537" actId="478"/>
          <ac:spMkLst>
            <pc:docMk/>
            <pc:sldMk cId="2077943954" sldId="444"/>
            <ac:spMk id="6" creationId="{3469ADCE-6543-62A8-D066-9571688AD52F}"/>
          </ac:spMkLst>
        </pc:spChg>
        <pc:spChg chg="add mod">
          <ac:chgData name="Thorpe, Andrea" userId="d91fec56-70e7-4811-b7d4-6f6a180377bb" providerId="ADAL" clId="{E9FC4280-4CBF-4E7F-A605-27404023F51A}" dt="2024-12-03T14:25:59.055" v="581" actId="1076"/>
          <ac:spMkLst>
            <pc:docMk/>
            <pc:sldMk cId="2077943954" sldId="444"/>
            <ac:spMk id="7" creationId="{FC86B922-F76A-93B1-9148-262EB4B96E98}"/>
          </ac:spMkLst>
        </pc:spChg>
        <pc:spChg chg="del">
          <ac:chgData name="Thorpe, Andrea" userId="d91fec56-70e7-4811-b7d4-6f6a180377bb" providerId="ADAL" clId="{E9FC4280-4CBF-4E7F-A605-27404023F51A}" dt="2024-12-03T14:23:42.311" v="533" actId="478"/>
          <ac:spMkLst>
            <pc:docMk/>
            <pc:sldMk cId="2077943954" sldId="444"/>
            <ac:spMk id="12" creationId="{8D5A54E5-78F6-3DA5-0576-A59C4C622A04}"/>
          </ac:spMkLst>
        </pc:spChg>
        <pc:graphicFrameChg chg="add mod modGraphic">
          <ac:chgData name="Thorpe, Andrea" userId="d91fec56-70e7-4811-b7d4-6f6a180377bb" providerId="ADAL" clId="{E9FC4280-4CBF-4E7F-A605-27404023F51A}" dt="2024-12-03T14:25:40.111" v="579" actId="1076"/>
          <ac:graphicFrameMkLst>
            <pc:docMk/>
            <pc:sldMk cId="2077943954" sldId="444"/>
            <ac:graphicFrameMk id="5" creationId="{A2315283-CB87-5607-05DC-C88B82A809AC}"/>
          </ac:graphicFrameMkLst>
        </pc:graphicFrameChg>
      </pc:sldChg>
      <pc:sldChg chg="add">
        <pc:chgData name="Thorpe, Andrea" userId="d91fec56-70e7-4811-b7d4-6f6a180377bb" providerId="ADAL" clId="{E9FC4280-4CBF-4E7F-A605-27404023F51A}" dt="2024-12-05T12:49:15.492" v="705" actId="2890"/>
        <pc:sldMkLst>
          <pc:docMk/>
          <pc:sldMk cId="587073477" sldId="445"/>
        </pc:sldMkLst>
      </pc:sldChg>
      <pc:sldChg chg="add del">
        <pc:chgData name="Thorpe, Andrea" userId="d91fec56-70e7-4811-b7d4-6f6a180377bb" providerId="ADAL" clId="{E9FC4280-4CBF-4E7F-A605-27404023F51A}" dt="2024-12-05T12:48:23.658" v="649" actId="47"/>
        <pc:sldMkLst>
          <pc:docMk/>
          <pc:sldMk cId="2739586096" sldId="445"/>
        </pc:sldMkLst>
      </pc:sldChg>
      <pc:sldChg chg="modSp add mod">
        <pc:chgData name="Thorpe, Andrea" userId="d91fec56-70e7-4811-b7d4-6f6a180377bb" providerId="ADAL" clId="{E9FC4280-4CBF-4E7F-A605-27404023F51A}" dt="2024-12-05T16:22:17.623" v="2202" actId="20577"/>
        <pc:sldMkLst>
          <pc:docMk/>
          <pc:sldMk cId="3645060283" sldId="446"/>
        </pc:sldMkLst>
        <pc:spChg chg="mod">
          <ac:chgData name="Thorpe, Andrea" userId="d91fec56-70e7-4811-b7d4-6f6a180377bb" providerId="ADAL" clId="{E9FC4280-4CBF-4E7F-A605-27404023F51A}" dt="2024-12-05T16:22:17.623" v="2202" actId="20577"/>
          <ac:spMkLst>
            <pc:docMk/>
            <pc:sldMk cId="3645060283" sldId="446"/>
            <ac:spMk id="5" creationId="{A0BFE6B6-B669-62A5-8070-9565D3645F93}"/>
          </ac:spMkLst>
        </pc:spChg>
      </pc:sldChg>
      <pc:sldChg chg="modSp add mod ord modNotesTx">
        <pc:chgData name="Thorpe, Andrea" userId="d91fec56-70e7-4811-b7d4-6f6a180377bb" providerId="ADAL" clId="{E9FC4280-4CBF-4E7F-A605-27404023F51A}" dt="2024-12-05T12:58:19.605" v="1483"/>
        <pc:sldMkLst>
          <pc:docMk/>
          <pc:sldMk cId="2584638707" sldId="447"/>
        </pc:sldMkLst>
        <pc:spChg chg="mod">
          <ac:chgData name="Thorpe, Andrea" userId="d91fec56-70e7-4811-b7d4-6f6a180377bb" providerId="ADAL" clId="{E9FC4280-4CBF-4E7F-A605-27404023F51A}" dt="2024-12-05T12:54:14.384" v="1279" actId="20577"/>
          <ac:spMkLst>
            <pc:docMk/>
            <pc:sldMk cId="2584638707" sldId="447"/>
            <ac:spMk id="4" creationId="{7F21916F-025A-3861-B8FF-8DE009E97B1E}"/>
          </ac:spMkLst>
        </pc:spChg>
      </pc:sldChg>
      <pc:sldChg chg="addSp delSp modSp add mod ord modNotesTx">
        <pc:chgData name="Thorpe, Andrea" userId="d91fec56-70e7-4811-b7d4-6f6a180377bb" providerId="ADAL" clId="{E9FC4280-4CBF-4E7F-A605-27404023F51A}" dt="2024-12-05T16:15:36.705" v="2130" actId="20577"/>
        <pc:sldMkLst>
          <pc:docMk/>
          <pc:sldMk cId="3724968490" sldId="448"/>
        </pc:sldMkLst>
        <pc:spChg chg="del mod">
          <ac:chgData name="Thorpe, Andrea" userId="d91fec56-70e7-4811-b7d4-6f6a180377bb" providerId="ADAL" clId="{E9FC4280-4CBF-4E7F-A605-27404023F51A}" dt="2024-12-05T12:55:06.645" v="1322"/>
          <ac:spMkLst>
            <pc:docMk/>
            <pc:sldMk cId="3724968490" sldId="448"/>
            <ac:spMk id="3" creationId="{C1824818-316E-FDCB-EF5F-002DE7883800}"/>
          </ac:spMkLst>
        </pc:spChg>
        <pc:spChg chg="del mod">
          <ac:chgData name="Thorpe, Andrea" userId="d91fec56-70e7-4811-b7d4-6f6a180377bb" providerId="ADAL" clId="{E9FC4280-4CBF-4E7F-A605-27404023F51A}" dt="2024-12-05T15:52:09.163" v="1710" actId="478"/>
          <ac:spMkLst>
            <pc:docMk/>
            <pc:sldMk cId="3724968490" sldId="448"/>
            <ac:spMk id="5" creationId="{5571BFD1-5669-2C56-0469-C8DDF5380FFE}"/>
          </ac:spMkLst>
        </pc:spChg>
        <pc:spChg chg="add del mod">
          <ac:chgData name="Thorpe, Andrea" userId="d91fec56-70e7-4811-b7d4-6f6a180377bb" providerId="ADAL" clId="{E9FC4280-4CBF-4E7F-A605-27404023F51A}" dt="2024-12-05T15:52:14.111" v="1712" actId="478"/>
          <ac:spMkLst>
            <pc:docMk/>
            <pc:sldMk cId="3724968490" sldId="448"/>
            <ac:spMk id="7" creationId="{D790753C-0434-109A-34B8-AF224A2D844F}"/>
          </ac:spMkLst>
        </pc:spChg>
        <pc:spChg chg="add del mod">
          <ac:chgData name="Thorpe, Andrea" userId="d91fec56-70e7-4811-b7d4-6f6a180377bb" providerId="ADAL" clId="{E9FC4280-4CBF-4E7F-A605-27404023F51A}" dt="2024-12-05T16:15:36.705" v="2130" actId="20577"/>
          <ac:spMkLst>
            <pc:docMk/>
            <pc:sldMk cId="3724968490" sldId="448"/>
            <ac:spMk id="14" creationId="{7AF2DCA7-69EC-AF3C-FBA0-1AFD0E117703}"/>
          </ac:spMkLst>
        </pc:spChg>
        <pc:spChg chg="add">
          <ac:chgData name="Thorpe, Andrea" userId="d91fec56-70e7-4811-b7d4-6f6a180377bb" providerId="ADAL" clId="{E9FC4280-4CBF-4E7F-A605-27404023F51A}" dt="2024-12-05T15:53:37.684" v="1724"/>
          <ac:spMkLst>
            <pc:docMk/>
            <pc:sldMk cId="3724968490" sldId="448"/>
            <ac:spMk id="15" creationId="{FC250426-72B8-5CB9-83C5-9DF36337EA02}"/>
          </ac:spMkLst>
        </pc:spChg>
        <pc:spChg chg="add mod">
          <ac:chgData name="Thorpe, Andrea" userId="d91fec56-70e7-4811-b7d4-6f6a180377bb" providerId="ADAL" clId="{E9FC4280-4CBF-4E7F-A605-27404023F51A}" dt="2024-12-05T15:53:48.359" v="1726" actId="1076"/>
          <ac:spMkLst>
            <pc:docMk/>
            <pc:sldMk cId="3724968490" sldId="448"/>
            <ac:spMk id="16" creationId="{9FE40623-4521-EA5E-2733-34DF805E2AB8}"/>
          </ac:spMkLst>
        </pc:spChg>
        <pc:picChg chg="add del mod">
          <ac:chgData name="Thorpe, Andrea" userId="d91fec56-70e7-4811-b7d4-6f6a180377bb" providerId="ADAL" clId="{E9FC4280-4CBF-4E7F-A605-27404023F51A}" dt="2024-12-05T12:57:17.610" v="1477" actId="478"/>
          <ac:picMkLst>
            <pc:docMk/>
            <pc:sldMk cId="3724968490" sldId="448"/>
            <ac:picMk id="9" creationId="{9CDF25C3-34E1-3865-B5C3-77D2C2639F4A}"/>
          </ac:picMkLst>
        </pc:picChg>
        <pc:picChg chg="add del mod">
          <ac:chgData name="Thorpe, Andrea" userId="d91fec56-70e7-4811-b7d4-6f6a180377bb" providerId="ADAL" clId="{E9FC4280-4CBF-4E7F-A605-27404023F51A}" dt="2024-12-05T12:58:04.170" v="1481" actId="478"/>
          <ac:picMkLst>
            <pc:docMk/>
            <pc:sldMk cId="3724968490" sldId="448"/>
            <ac:picMk id="11" creationId="{213D019C-5AC3-405D-5FEF-996DCD5D7C6F}"/>
          </ac:picMkLst>
        </pc:picChg>
        <pc:picChg chg="add mod">
          <ac:chgData name="Thorpe, Andrea" userId="d91fec56-70e7-4811-b7d4-6f6a180377bb" providerId="ADAL" clId="{E9FC4280-4CBF-4E7F-A605-27404023F51A}" dt="2024-12-05T15:54:34.759" v="1759" actId="1440"/>
          <ac:picMkLst>
            <pc:docMk/>
            <pc:sldMk cId="3724968490" sldId="448"/>
            <ac:picMk id="13" creationId="{EE2BA8F9-39D2-29C1-B2A2-469EC9C93F81}"/>
          </ac:picMkLst>
        </pc:picChg>
      </pc:sldChg>
      <pc:sldChg chg="addSp modSp add mod modNotesTx">
        <pc:chgData name="Thorpe, Andrea" userId="d91fec56-70e7-4811-b7d4-6f6a180377bb" providerId="ADAL" clId="{E9FC4280-4CBF-4E7F-A605-27404023F51A}" dt="2024-12-05T16:23:28.397" v="2249" actId="1076"/>
        <pc:sldMkLst>
          <pc:docMk/>
          <pc:sldMk cId="3902786438" sldId="449"/>
        </pc:sldMkLst>
        <pc:spChg chg="mod">
          <ac:chgData name="Thorpe, Andrea" userId="d91fec56-70e7-4811-b7d4-6f6a180377bb" providerId="ADAL" clId="{E9FC4280-4CBF-4E7F-A605-27404023F51A}" dt="2024-12-05T15:53:32.264" v="1722" actId="1076"/>
          <ac:spMkLst>
            <pc:docMk/>
            <pc:sldMk cId="3902786438" sldId="449"/>
            <ac:spMk id="2" creationId="{4D89813A-E8CC-C323-D7D9-FBEBB38D6DCD}"/>
          </ac:spMkLst>
        </pc:spChg>
        <pc:spChg chg="mod">
          <ac:chgData name="Thorpe, Andrea" userId="d91fec56-70e7-4811-b7d4-6f6a180377bb" providerId="ADAL" clId="{E9FC4280-4CBF-4E7F-A605-27404023F51A}" dt="2024-12-05T13:01:13.314" v="1539" actId="14100"/>
          <ac:spMkLst>
            <pc:docMk/>
            <pc:sldMk cId="3902786438" sldId="449"/>
            <ac:spMk id="5" creationId="{5F4D712C-9F1D-DEFB-8476-B6339ABE9A96}"/>
          </ac:spMkLst>
        </pc:spChg>
        <pc:spChg chg="mod">
          <ac:chgData name="Thorpe, Andrea" userId="d91fec56-70e7-4811-b7d4-6f6a180377bb" providerId="ADAL" clId="{E9FC4280-4CBF-4E7F-A605-27404023F51A}" dt="2024-12-05T16:23:19.814" v="2247" actId="114"/>
          <ac:spMkLst>
            <pc:docMk/>
            <pc:sldMk cId="3902786438" sldId="449"/>
            <ac:spMk id="7" creationId="{03FEE3DA-3CD6-198E-FB9A-5446172D355A}"/>
          </ac:spMkLst>
        </pc:spChg>
        <pc:spChg chg="add mod">
          <ac:chgData name="Thorpe, Andrea" userId="d91fec56-70e7-4811-b7d4-6f6a180377bb" providerId="ADAL" clId="{E9FC4280-4CBF-4E7F-A605-27404023F51A}" dt="2024-12-05T15:53:32.264" v="1722" actId="1076"/>
          <ac:spMkLst>
            <pc:docMk/>
            <pc:sldMk cId="3902786438" sldId="449"/>
            <ac:spMk id="10" creationId="{D925D00C-1113-A2DE-D473-63312FC5F3A5}"/>
          </ac:spMkLst>
        </pc:spChg>
        <pc:picChg chg="add mod">
          <ac:chgData name="Thorpe, Andrea" userId="d91fec56-70e7-4811-b7d4-6f6a180377bb" providerId="ADAL" clId="{E9FC4280-4CBF-4E7F-A605-27404023F51A}" dt="2024-12-05T16:23:28.397" v="2249" actId="1076"/>
          <ac:picMkLst>
            <pc:docMk/>
            <pc:sldMk cId="3902786438" sldId="449"/>
            <ac:picMk id="4" creationId="{4C7F08A0-88F5-C2FE-E8CA-8EE0F45706B3}"/>
          </ac:picMkLst>
        </pc:picChg>
        <pc:picChg chg="add mod">
          <ac:chgData name="Thorpe, Andrea" userId="d91fec56-70e7-4811-b7d4-6f6a180377bb" providerId="ADAL" clId="{E9FC4280-4CBF-4E7F-A605-27404023F51A}" dt="2024-12-05T15:51:50.049" v="1697" actId="1076"/>
          <ac:picMkLst>
            <pc:docMk/>
            <pc:sldMk cId="3902786438" sldId="449"/>
            <ac:picMk id="9" creationId="{03216DCD-9292-0610-51B0-C53EE3C14F7C}"/>
          </ac:picMkLst>
        </pc:picChg>
      </pc:sldChg>
      <pc:sldChg chg="modSp add mod modNotesTx">
        <pc:chgData name="Thorpe, Andrea" userId="d91fec56-70e7-4811-b7d4-6f6a180377bb" providerId="ADAL" clId="{E9FC4280-4CBF-4E7F-A605-27404023F51A}" dt="2024-12-05T16:14:08.316" v="2109" actId="20577"/>
        <pc:sldMkLst>
          <pc:docMk/>
          <pc:sldMk cId="1025804916" sldId="450"/>
        </pc:sldMkLst>
        <pc:spChg chg="mod">
          <ac:chgData name="Thorpe, Andrea" userId="d91fec56-70e7-4811-b7d4-6f6a180377bb" providerId="ADAL" clId="{E9FC4280-4CBF-4E7F-A605-27404023F51A}" dt="2024-12-05T16:14:08.316" v="2109" actId="20577"/>
          <ac:spMkLst>
            <pc:docMk/>
            <pc:sldMk cId="1025804916" sldId="450"/>
            <ac:spMk id="7" creationId="{E0BF891D-40A9-1251-A4A7-249F7E2D5B60}"/>
          </ac:spMkLst>
        </pc:spChg>
      </pc:sldChg>
      <pc:sldChg chg="modSp add mod">
        <pc:chgData name="Thorpe, Andrea" userId="d91fec56-70e7-4811-b7d4-6f6a180377bb" providerId="ADAL" clId="{E9FC4280-4CBF-4E7F-A605-27404023F51A}" dt="2024-12-05T16:23:09.868" v="2246" actId="20577"/>
        <pc:sldMkLst>
          <pc:docMk/>
          <pc:sldMk cId="112931299" sldId="451"/>
        </pc:sldMkLst>
        <pc:spChg chg="mod">
          <ac:chgData name="Thorpe, Andrea" userId="d91fec56-70e7-4811-b7d4-6f6a180377bb" providerId="ADAL" clId="{E9FC4280-4CBF-4E7F-A605-27404023F51A}" dt="2024-12-05T16:23:09.868" v="2246" actId="20577"/>
          <ac:spMkLst>
            <pc:docMk/>
            <pc:sldMk cId="112931299" sldId="451"/>
            <ac:spMk id="7" creationId="{E648123A-2C8F-59AB-3BDB-F2FAFEB2DC8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C885D-1E48-43E8-9D1E-2EA7E4B5E429}" type="datetimeFigureOut">
              <a:rPr lang="en-GB" smtClean="0"/>
              <a:t>05/12/2024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FFF7B-086C-44E4-A6A3-A7505654B4D7}" type="slidenum">
              <a:rPr lang="en-GB" smtClean="0"/>
              <a:t>‹#›</a:t>
            </a:fld>
            <a:endParaRPr lang="en-GB"/>
          </a:p>
        </p:txBody>
      </p:sp>
    </p:spTree>
    <p:extLst>
      <p:ext uri="{BB962C8B-B14F-4D97-AF65-F5344CB8AC3E}">
        <p14:creationId xmlns:p14="http://schemas.microsoft.com/office/powerpoint/2010/main" val="1025570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view.officeapps.live.com/op/view.aspx?src=https%3A%2F%2Fqahighereducation.com%2Fwp-content%2Fuploads%2F2024%2F11%2FAcademic-Reading-Club-Session-1.pptx&amp;wdOrigin=BROWSELI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ciencedirect.com/science/article/pii/S014829632200286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ciencedirect.com/science/article/pii/S0148296322002867"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D9Q7n0pJEe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forms.office.com/Pages/ResponsePage.aspx?id=lwcinDfD-EmwhqmiSXn3KJx4-QmcBv9NnNg4SAsynGNUMDRJTEhHQ1RYSVVMQVZCNjhBMlpMNExDTi4u"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heconversation.com/more-young-people-in-the-uk-are-living-with-parents-and-grandparents-heres-what-you-need-to-know-if-youre-considering-it-21628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access the slides from here: </a:t>
            </a:r>
            <a:r>
              <a:rPr lang="en-GB" dirty="0">
                <a:hlinkClick r:id="rId3"/>
              </a:rPr>
              <a:t>Academic-Reading-Club-Session-1.pptx</a:t>
            </a:r>
            <a:endParaRPr lang="en-US" dirty="0"/>
          </a:p>
        </p:txBody>
      </p:sp>
      <p:sp>
        <p:nvSpPr>
          <p:cNvPr id="4" name="Slide Number Placeholder 3"/>
          <p:cNvSpPr>
            <a:spLocks noGrp="1"/>
          </p:cNvSpPr>
          <p:nvPr>
            <p:ph type="sldNum" sz="quarter" idx="5"/>
          </p:nvPr>
        </p:nvSpPr>
        <p:spPr/>
        <p:txBody>
          <a:bodyPr/>
          <a:lstStyle/>
          <a:p>
            <a:fld id="{9E1FFF7B-086C-44E4-A6A3-A7505654B4D7}" type="slidenum">
              <a:rPr lang="en-GB" smtClean="0"/>
              <a:t>1</a:t>
            </a:fld>
            <a:endParaRPr lang="en-GB"/>
          </a:p>
        </p:txBody>
      </p:sp>
    </p:spTree>
    <p:extLst>
      <p:ext uri="{BB962C8B-B14F-4D97-AF65-F5344CB8AC3E}">
        <p14:creationId xmlns:p14="http://schemas.microsoft.com/office/powerpoint/2010/main" val="3815976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5C420-481B-F192-F14D-DE67B2580F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A9C643-A4DA-2502-1F1D-2DB534AD5D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5B6F80-7197-F163-D897-2017D1F4002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9D76872-9705-5CC4-347D-DEF438A6BC74}"/>
              </a:ext>
            </a:extLst>
          </p:cNvPr>
          <p:cNvSpPr>
            <a:spLocks noGrp="1"/>
          </p:cNvSpPr>
          <p:nvPr>
            <p:ph type="sldNum" sz="quarter" idx="10"/>
          </p:nvPr>
        </p:nvSpPr>
        <p:spPr/>
        <p:txBody>
          <a:bodyPr/>
          <a:lstStyle/>
          <a:p>
            <a:fld id="{9E1FFF7B-086C-44E4-A6A3-A7505654B4D7}" type="slidenum">
              <a:rPr lang="en-GB" smtClean="0"/>
              <a:t>13</a:t>
            </a:fld>
            <a:endParaRPr lang="en-GB"/>
          </a:p>
        </p:txBody>
      </p:sp>
    </p:spTree>
    <p:extLst>
      <p:ext uri="{BB962C8B-B14F-4D97-AF65-F5344CB8AC3E}">
        <p14:creationId xmlns:p14="http://schemas.microsoft.com/office/powerpoint/2010/main" val="2534080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8B564-7AF1-978E-23FE-A902B21456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32D42-5402-FC9F-BC01-19B0D4FFF8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30B496-9A32-EE6E-5EC2-FCC8F845F1D6}"/>
              </a:ext>
            </a:extLst>
          </p:cNvPr>
          <p:cNvSpPr>
            <a:spLocks noGrp="1"/>
          </p:cNvSpPr>
          <p:nvPr>
            <p:ph type="body" idx="1"/>
          </p:nvPr>
        </p:nvSpPr>
        <p:spPr/>
        <p:txBody>
          <a:bodyPr/>
          <a:lstStyle/>
          <a:p>
            <a:r>
              <a:rPr lang="en-GB" sz="1200" b="0" i="0" dirty="0">
                <a:solidFill>
                  <a:srgbClr val="000000"/>
                </a:solidFill>
                <a:effectLst/>
                <a:latin typeface="Montserrat" panose="00000500000000000000" pitchFamily="2" charset="0"/>
              </a:rPr>
              <a:t>(10 minutes). </a:t>
            </a:r>
          </a:p>
        </p:txBody>
      </p:sp>
      <p:sp>
        <p:nvSpPr>
          <p:cNvPr id="4" name="Slide Number Placeholder 3">
            <a:extLst>
              <a:ext uri="{FF2B5EF4-FFF2-40B4-BE49-F238E27FC236}">
                <a16:creationId xmlns:a16="http://schemas.microsoft.com/office/drawing/2014/main" id="{45A6B783-8FEE-EE8A-4351-7DF79B4E9F0A}"/>
              </a:ext>
            </a:extLst>
          </p:cNvPr>
          <p:cNvSpPr>
            <a:spLocks noGrp="1"/>
          </p:cNvSpPr>
          <p:nvPr>
            <p:ph type="sldNum" sz="quarter" idx="5"/>
          </p:nvPr>
        </p:nvSpPr>
        <p:spPr/>
        <p:txBody>
          <a:bodyPr/>
          <a:lstStyle/>
          <a:p>
            <a:fld id="{9E1FFF7B-086C-44E4-A6A3-A7505654B4D7}" type="slidenum">
              <a:rPr lang="en-GB" smtClean="0"/>
              <a:t>14</a:t>
            </a:fld>
            <a:endParaRPr lang="en-GB"/>
          </a:p>
        </p:txBody>
      </p:sp>
    </p:spTree>
    <p:extLst>
      <p:ext uri="{BB962C8B-B14F-4D97-AF65-F5344CB8AC3E}">
        <p14:creationId xmlns:p14="http://schemas.microsoft.com/office/powerpoint/2010/main" val="2729495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CC101-AD81-D38C-3CF4-9F640ABD5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DC7208-B2BC-7287-8A01-B2AA4FAC3B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DA5022-3A7C-FE06-9AD3-9EFB8E058299}"/>
              </a:ext>
            </a:extLst>
          </p:cNvPr>
          <p:cNvSpPr>
            <a:spLocks noGrp="1"/>
          </p:cNvSpPr>
          <p:nvPr>
            <p:ph type="body" idx="1"/>
          </p:nvPr>
        </p:nvSpPr>
        <p:spPr/>
        <p:txBody>
          <a:bodyPr/>
          <a:lstStyle/>
          <a:p>
            <a:r>
              <a:rPr lang="en-GB" sz="1800" b="0" i="0" dirty="0">
                <a:solidFill>
                  <a:srgbClr val="000000"/>
                </a:solidFill>
                <a:effectLst/>
                <a:latin typeface="Montserrat" panose="00000500000000000000" pitchFamily="2" charset="0"/>
              </a:rPr>
              <a:t>Think about how the article is written – this is a good idea when you are reading as you can pick up writing tips.  </a:t>
            </a:r>
            <a:endParaRPr lang="en-GB" dirty="0"/>
          </a:p>
        </p:txBody>
      </p:sp>
      <p:sp>
        <p:nvSpPr>
          <p:cNvPr id="4" name="Slide Number Placeholder 3">
            <a:extLst>
              <a:ext uri="{FF2B5EF4-FFF2-40B4-BE49-F238E27FC236}">
                <a16:creationId xmlns:a16="http://schemas.microsoft.com/office/drawing/2014/main" id="{D6DF41BC-464E-9108-E8AA-D0DC210364E6}"/>
              </a:ext>
            </a:extLst>
          </p:cNvPr>
          <p:cNvSpPr>
            <a:spLocks noGrp="1"/>
          </p:cNvSpPr>
          <p:nvPr>
            <p:ph type="sldNum" sz="quarter" idx="10"/>
          </p:nvPr>
        </p:nvSpPr>
        <p:spPr/>
        <p:txBody>
          <a:bodyPr/>
          <a:lstStyle/>
          <a:p>
            <a:fld id="{9E1FFF7B-086C-44E4-A6A3-A7505654B4D7}" type="slidenum">
              <a:rPr lang="en-GB" smtClean="0"/>
              <a:t>15</a:t>
            </a:fld>
            <a:endParaRPr lang="en-GB"/>
          </a:p>
        </p:txBody>
      </p:sp>
    </p:spTree>
    <p:extLst>
      <p:ext uri="{BB962C8B-B14F-4D97-AF65-F5344CB8AC3E}">
        <p14:creationId xmlns:p14="http://schemas.microsoft.com/office/powerpoint/2010/main" val="229892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3E79F-A1A7-51ED-9095-42874982F9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8963F3-19B3-A892-A5C4-49B32EE8AB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3AD15-C298-A2B4-7636-B5BCD193596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dirty="0">
                <a:solidFill>
                  <a:srgbClr val="467886"/>
                </a:solidFill>
                <a:effectLst/>
                <a:latin typeface="Montserrat" panose="00000500000000000000" pitchFamily="2" charset="0"/>
                <a:hlinkClick r:id="rId3"/>
              </a:rPr>
              <a:t>Setting up home: The role of domestic materiality in extended family identity formation - ScienceDirect</a:t>
            </a:r>
            <a:r>
              <a:rPr lang="en-GB" sz="1200" b="0" i="0" dirty="0">
                <a:solidFill>
                  <a:srgbClr val="000000"/>
                </a:solidFill>
                <a:effectLst/>
                <a:latin typeface="Montserrat" panose="00000500000000000000" pitchFamily="2" charset="0"/>
              </a:rPr>
              <a:t> </a:t>
            </a:r>
          </a:p>
          <a:p>
            <a:r>
              <a:rPr lang="en-GB" dirty="0"/>
              <a:t> Vocabulary, detailed amount of data. </a:t>
            </a:r>
          </a:p>
        </p:txBody>
      </p:sp>
      <p:sp>
        <p:nvSpPr>
          <p:cNvPr id="4" name="Slide Number Placeholder 3">
            <a:extLst>
              <a:ext uri="{FF2B5EF4-FFF2-40B4-BE49-F238E27FC236}">
                <a16:creationId xmlns:a16="http://schemas.microsoft.com/office/drawing/2014/main" id="{0B99BFCE-198D-2B60-0B82-763FEA6592F5}"/>
              </a:ext>
            </a:extLst>
          </p:cNvPr>
          <p:cNvSpPr>
            <a:spLocks noGrp="1"/>
          </p:cNvSpPr>
          <p:nvPr>
            <p:ph type="sldNum" sz="quarter" idx="10"/>
          </p:nvPr>
        </p:nvSpPr>
        <p:spPr/>
        <p:txBody>
          <a:bodyPr/>
          <a:lstStyle/>
          <a:p>
            <a:fld id="{9E1FFF7B-086C-44E4-A6A3-A7505654B4D7}" type="slidenum">
              <a:rPr lang="en-GB" smtClean="0"/>
              <a:t>16</a:t>
            </a:fld>
            <a:endParaRPr lang="en-GB"/>
          </a:p>
        </p:txBody>
      </p:sp>
    </p:spTree>
    <p:extLst>
      <p:ext uri="{BB962C8B-B14F-4D97-AF65-F5344CB8AC3E}">
        <p14:creationId xmlns:p14="http://schemas.microsoft.com/office/powerpoint/2010/main" val="3547148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EFA0D-2FA8-6E95-821B-2DF5F4CFF6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5923CA-E4BA-3DDE-2C14-74980468AB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36566E-77FB-8EB0-FCAB-ED792A5FDB2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986B902-D490-9489-34A5-994135FCEE02}"/>
              </a:ext>
            </a:extLst>
          </p:cNvPr>
          <p:cNvSpPr>
            <a:spLocks noGrp="1"/>
          </p:cNvSpPr>
          <p:nvPr>
            <p:ph type="sldNum" sz="quarter" idx="10"/>
          </p:nvPr>
        </p:nvSpPr>
        <p:spPr/>
        <p:txBody>
          <a:bodyPr/>
          <a:lstStyle/>
          <a:p>
            <a:fld id="{9E1FFF7B-086C-44E4-A6A3-A7505654B4D7}" type="slidenum">
              <a:rPr lang="en-GB" smtClean="0"/>
              <a:t>17</a:t>
            </a:fld>
            <a:endParaRPr lang="en-GB"/>
          </a:p>
        </p:txBody>
      </p:sp>
    </p:spTree>
    <p:extLst>
      <p:ext uri="{BB962C8B-B14F-4D97-AF65-F5344CB8AC3E}">
        <p14:creationId xmlns:p14="http://schemas.microsoft.com/office/powerpoint/2010/main" val="1694148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B2756-F6DD-CCC5-234C-0D7AE609B8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33F54-B361-4F2B-C6CB-798994A7C0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F76757-2E72-42C8-F799-5EAE405E044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dirty="0">
                <a:solidFill>
                  <a:srgbClr val="467886"/>
                </a:solidFill>
                <a:effectLst/>
                <a:latin typeface="Montserrat" panose="00000500000000000000" pitchFamily="2" charset="0"/>
                <a:hlinkClick r:id="rId3"/>
              </a:rPr>
              <a:t>Setting up home: The role of domestic materiality in extended family identity formation - ScienceDirect</a:t>
            </a:r>
            <a:r>
              <a:rPr lang="en-GB" sz="1200" b="0" i="0" dirty="0">
                <a:solidFill>
                  <a:srgbClr val="000000"/>
                </a:solidFill>
                <a:effectLst/>
                <a:latin typeface="Montserrat" panose="00000500000000000000" pitchFamily="2" charset="0"/>
              </a:rPr>
              <a:t> </a:t>
            </a:r>
          </a:p>
          <a:p>
            <a:r>
              <a:rPr lang="en-GB" dirty="0"/>
              <a:t> Vocabulary, detailed amount of data. If time, they can skim the article and find examples to answer these questions </a:t>
            </a:r>
          </a:p>
        </p:txBody>
      </p:sp>
      <p:sp>
        <p:nvSpPr>
          <p:cNvPr id="4" name="Slide Number Placeholder 3">
            <a:extLst>
              <a:ext uri="{FF2B5EF4-FFF2-40B4-BE49-F238E27FC236}">
                <a16:creationId xmlns:a16="http://schemas.microsoft.com/office/drawing/2014/main" id="{E1062972-DC5C-F0CB-9707-4824B1AF5664}"/>
              </a:ext>
            </a:extLst>
          </p:cNvPr>
          <p:cNvSpPr>
            <a:spLocks noGrp="1"/>
          </p:cNvSpPr>
          <p:nvPr>
            <p:ph type="sldNum" sz="quarter" idx="10"/>
          </p:nvPr>
        </p:nvSpPr>
        <p:spPr/>
        <p:txBody>
          <a:bodyPr/>
          <a:lstStyle/>
          <a:p>
            <a:fld id="{9E1FFF7B-086C-44E4-A6A3-A7505654B4D7}" type="slidenum">
              <a:rPr lang="en-GB" smtClean="0"/>
              <a:t>18</a:t>
            </a:fld>
            <a:endParaRPr lang="en-GB"/>
          </a:p>
        </p:txBody>
      </p:sp>
    </p:spTree>
    <p:extLst>
      <p:ext uri="{BB962C8B-B14F-4D97-AF65-F5344CB8AC3E}">
        <p14:creationId xmlns:p14="http://schemas.microsoft.com/office/powerpoint/2010/main" val="2787987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dirty="0">
                <a:solidFill>
                  <a:srgbClr val="467886"/>
                </a:solidFill>
                <a:effectLst/>
                <a:latin typeface="Montserrat" panose="00000500000000000000" pitchFamily="2" charset="0"/>
                <a:hlinkClick r:id="rId3"/>
              </a:rPr>
              <a:t>More young adults are living at home in U.S., report finds</a:t>
            </a:r>
            <a:r>
              <a:rPr lang="en-GB" sz="1200" b="0" i="0" dirty="0">
                <a:solidFill>
                  <a:srgbClr val="000000"/>
                </a:solidFill>
                <a:effectLst/>
                <a:latin typeface="Montserrat" panose="00000500000000000000" pitchFamily="2" charset="0"/>
              </a:rPr>
              <a:t>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9E1FFF7B-086C-44E4-A6A3-A7505654B4D7}" type="slidenum">
              <a:rPr lang="en-GB" smtClean="0"/>
              <a:t>19</a:t>
            </a:fld>
            <a:endParaRPr lang="en-GB"/>
          </a:p>
        </p:txBody>
      </p:sp>
    </p:spTree>
    <p:extLst>
      <p:ext uri="{BB962C8B-B14F-4D97-AF65-F5344CB8AC3E}">
        <p14:creationId xmlns:p14="http://schemas.microsoft.com/office/powerpoint/2010/main" val="3264383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52F59-A262-A8EE-2B9D-935AB71AF8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62FAFE-8BD8-7BA9-1BF2-D78D61CD34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A47857-2016-75FF-1170-C9C4B0844BAB}"/>
              </a:ext>
            </a:extLst>
          </p:cNvPr>
          <p:cNvSpPr>
            <a:spLocks noGrp="1"/>
          </p:cNvSpPr>
          <p:nvPr>
            <p:ph type="body" idx="1"/>
          </p:nvPr>
        </p:nvSpPr>
        <p:spPr/>
        <p:txBody>
          <a:bodyPr/>
          <a:lstStyle/>
          <a:p>
            <a:pPr algn="l" rtl="0" fontAlgn="base">
              <a:lnSpc>
                <a:spcPts val="1457"/>
              </a:lnSpc>
              <a:spcAft>
                <a:spcPts val="800"/>
              </a:spcAft>
            </a:pPr>
            <a:r>
              <a:rPr lang="en-GB" sz="1800" b="0" i="0" dirty="0">
                <a:solidFill>
                  <a:srgbClr val="000000"/>
                </a:solidFill>
                <a:effectLst/>
                <a:latin typeface="Montserrat" panose="00000500000000000000" pitchFamily="2" charset="0"/>
              </a:rPr>
              <a:t> </a:t>
            </a:r>
            <a:endParaRPr lang="en-GB" b="0" i="0" dirty="0">
              <a:solidFill>
                <a:srgbClr val="000000"/>
              </a:solidFill>
              <a:effectLst/>
              <a:latin typeface="Segoe UI" panose="020B0502040204020203" pitchFamily="34" charset="0"/>
            </a:endParaRPr>
          </a:p>
          <a:p>
            <a:pPr algn="l" rtl="0" fontAlgn="base">
              <a:lnSpc>
                <a:spcPts val="1457"/>
              </a:lnSpc>
              <a:spcAft>
                <a:spcPts val="800"/>
              </a:spcAft>
            </a:pPr>
            <a:r>
              <a:rPr lang="en-GB" sz="1800" b="0" i="0" u="sng" dirty="0">
                <a:solidFill>
                  <a:srgbClr val="000000"/>
                </a:solidFill>
                <a:effectLst/>
                <a:latin typeface="Montserrat" panose="00000500000000000000" pitchFamily="2" charset="0"/>
              </a:rPr>
              <a:t>Task 2:</a:t>
            </a:r>
            <a:r>
              <a:rPr lang="en-GB" sz="1800" b="0" i="0" dirty="0">
                <a:solidFill>
                  <a:srgbClr val="000000"/>
                </a:solidFill>
                <a:effectLst/>
                <a:latin typeface="Montserrat" panose="00000500000000000000" pitchFamily="2" charset="0"/>
              </a:rPr>
              <a:t> (10 mins)  </a:t>
            </a:r>
            <a:endParaRPr lang="en-GB" b="0" i="0" dirty="0">
              <a:solidFill>
                <a:srgbClr val="000000"/>
              </a:solidFill>
              <a:effectLst/>
              <a:latin typeface="Segoe UI" panose="020B0502040204020203" pitchFamily="34" charset="0"/>
            </a:endParaRPr>
          </a:p>
          <a:p>
            <a:pPr algn="l" rtl="0" fontAlgn="base">
              <a:lnSpc>
                <a:spcPts val="1457"/>
              </a:lnSpc>
              <a:spcAft>
                <a:spcPts val="800"/>
              </a:spcAft>
            </a:pPr>
            <a:r>
              <a:rPr lang="en-GB" sz="1800" b="0" i="0" dirty="0">
                <a:solidFill>
                  <a:srgbClr val="000000"/>
                </a:solidFill>
                <a:effectLst/>
                <a:latin typeface="Montserrat" panose="00000500000000000000" pitchFamily="2" charset="0"/>
              </a:rPr>
              <a:t>Breakout rooms – In pairs:   </a:t>
            </a:r>
            <a:endParaRPr lang="en-GB" b="0" i="0" dirty="0">
              <a:solidFill>
                <a:srgbClr val="000000"/>
              </a:solidFill>
              <a:effectLst/>
              <a:latin typeface="Segoe UI" panose="020B0502040204020203" pitchFamily="34" charset="0"/>
            </a:endParaRPr>
          </a:p>
          <a:p>
            <a:pPr algn="l" rtl="0" fontAlgn="base">
              <a:lnSpc>
                <a:spcPts val="1457"/>
              </a:lnSpc>
              <a:spcAft>
                <a:spcPts val="800"/>
              </a:spcAft>
            </a:pPr>
            <a:r>
              <a:rPr lang="en-GB" sz="1800" b="0" i="0" dirty="0">
                <a:solidFill>
                  <a:srgbClr val="000000"/>
                </a:solidFill>
                <a:effectLst/>
                <a:latin typeface="Montserrat" panose="00000500000000000000" pitchFamily="2" charset="0"/>
              </a:rPr>
              <a:t>Answer the following questions together, using the text:  </a:t>
            </a:r>
            <a:endParaRPr lang="en-GB" b="0" i="0" dirty="0">
              <a:solidFill>
                <a:srgbClr val="000000"/>
              </a:solidFill>
              <a:effectLst/>
              <a:latin typeface="Segoe UI" panose="020B0502040204020203" pitchFamily="34" charset="0"/>
            </a:endParaRPr>
          </a:p>
          <a:p>
            <a:pPr algn="l" rtl="0" fontAlgn="base">
              <a:lnSpc>
                <a:spcPts val="1457"/>
              </a:lnSpc>
              <a:buFont typeface="Arial" panose="020B0604020202020204" pitchFamily="34" charset="0"/>
              <a:buChar char="•"/>
            </a:pPr>
            <a:r>
              <a:rPr lang="en-GB" sz="1800" b="0" i="0" dirty="0">
                <a:solidFill>
                  <a:srgbClr val="000000"/>
                </a:solidFill>
                <a:effectLst/>
                <a:latin typeface="Montserrat" panose="00000500000000000000" pitchFamily="2" charset="0"/>
              </a:rPr>
              <a:t>What are the 3 main differences between men and women’s hearts?  </a:t>
            </a:r>
          </a:p>
          <a:p>
            <a:pPr algn="l" rtl="0" fontAlgn="base">
              <a:lnSpc>
                <a:spcPts val="1457"/>
              </a:lnSpc>
              <a:buFont typeface="Arial" panose="020B0604020202020204" pitchFamily="34" charset="0"/>
              <a:buChar char="•"/>
            </a:pPr>
            <a:r>
              <a:rPr lang="en-GB" sz="1800" b="0" i="0" dirty="0">
                <a:solidFill>
                  <a:srgbClr val="000000"/>
                </a:solidFill>
                <a:effectLst/>
                <a:latin typeface="Montserrat" panose="00000500000000000000" pitchFamily="2" charset="0"/>
              </a:rPr>
              <a:t>Find 2 reasons why women may be misdiagnosed with heart disease? </a:t>
            </a:r>
          </a:p>
          <a:p>
            <a:pPr algn="l" rtl="0" fontAlgn="base">
              <a:lnSpc>
                <a:spcPts val="1457"/>
              </a:lnSpc>
              <a:spcAft>
                <a:spcPts val="800"/>
              </a:spcAft>
            </a:pPr>
            <a:r>
              <a:rPr lang="en-GB" sz="1800" b="0" i="0" dirty="0">
                <a:solidFill>
                  <a:srgbClr val="000000"/>
                </a:solidFill>
                <a:effectLst/>
                <a:latin typeface="Montserrat" panose="00000500000000000000" pitchFamily="2" charset="0"/>
              </a:rPr>
              <a:t>In the whole group: reflect on how easy or difficult it was to find these facts. Did it help that you’d already read the entire article previously?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a:extLst>
              <a:ext uri="{FF2B5EF4-FFF2-40B4-BE49-F238E27FC236}">
                <a16:creationId xmlns:a16="http://schemas.microsoft.com/office/drawing/2014/main" id="{EB4ACCA8-94D5-4A21-63FD-42C9088B4100}"/>
              </a:ext>
            </a:extLst>
          </p:cNvPr>
          <p:cNvSpPr>
            <a:spLocks noGrp="1"/>
          </p:cNvSpPr>
          <p:nvPr>
            <p:ph type="sldNum" sz="quarter" idx="10"/>
          </p:nvPr>
        </p:nvSpPr>
        <p:spPr/>
        <p:txBody>
          <a:bodyPr/>
          <a:lstStyle/>
          <a:p>
            <a:fld id="{9E1FFF7B-086C-44E4-A6A3-A7505654B4D7}" type="slidenum">
              <a:rPr lang="en-GB" smtClean="0"/>
              <a:t>20</a:t>
            </a:fld>
            <a:endParaRPr lang="en-GB"/>
          </a:p>
        </p:txBody>
      </p:sp>
    </p:spTree>
    <p:extLst>
      <p:ext uri="{BB962C8B-B14F-4D97-AF65-F5344CB8AC3E}">
        <p14:creationId xmlns:p14="http://schemas.microsoft.com/office/powerpoint/2010/main" val="4060936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https://forms.office.com/Pages/ResponsePage.aspx?id=lwcinDfD-EmwhqmiSXn3KJx4-QmcBv9NnNg4SAsynGNUMDRJTEhHQ1RYSVVMQVZCNjhBMlpMNExDTi4u</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FFF7B-086C-44E4-A6A3-A7505654B4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782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E1FFF7B-086C-44E4-A6A3-A7505654B4D7}" type="slidenum">
              <a:rPr lang="en-GB" smtClean="0"/>
              <a:t>22</a:t>
            </a:fld>
            <a:endParaRPr lang="en-GB"/>
          </a:p>
        </p:txBody>
      </p:sp>
    </p:spTree>
    <p:extLst>
      <p:ext uri="{BB962C8B-B14F-4D97-AF65-F5344CB8AC3E}">
        <p14:creationId xmlns:p14="http://schemas.microsoft.com/office/powerpoint/2010/main" val="130484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E1FFF7B-086C-44E4-A6A3-A7505654B4D7}" type="slidenum">
              <a:rPr lang="en-GB" smtClean="0"/>
              <a:t>3</a:t>
            </a:fld>
            <a:endParaRPr lang="en-GB"/>
          </a:p>
        </p:txBody>
      </p:sp>
    </p:spTree>
    <p:extLst>
      <p:ext uri="{BB962C8B-B14F-4D97-AF65-F5344CB8AC3E}">
        <p14:creationId xmlns:p14="http://schemas.microsoft.com/office/powerpoint/2010/main" val="2201987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Montserrat" panose="00000500000000000000" pitchFamily="2" charset="0"/>
              </a:rPr>
              <a:t> </a:t>
            </a:r>
            <a:r>
              <a:rPr lang="en-GB" sz="1800" b="1" i="0" dirty="0">
                <a:solidFill>
                  <a:srgbClr val="000000"/>
                </a:solidFill>
                <a:effectLst/>
                <a:latin typeface="Montserrat" panose="00000500000000000000" pitchFamily="2" charset="0"/>
              </a:rPr>
              <a:t>Skimming</a:t>
            </a:r>
            <a:r>
              <a:rPr lang="en-GB" sz="1800" b="0" i="0" dirty="0">
                <a:solidFill>
                  <a:srgbClr val="000000"/>
                </a:solidFill>
                <a:effectLst/>
                <a:latin typeface="Montserrat" panose="00000500000000000000" pitchFamily="2" charset="0"/>
              </a:rPr>
              <a:t> is useful when you want to survey a text to get a general idea of what it is about and decide whether it is worth reading more closely or not. In skimming you ignore the details and look for the main ideas. Main ideas are usually found in the first sentences of each paragraph and in the first and last paragraphs. You can also get a good idea of the overall content of a text by reading the headings and sub-headings first. This should help you get a feeling for the content and organisation of the text. When skimming, read quickly; don’t stop to check words that you do not know. </a:t>
            </a:r>
            <a:endParaRPr lang="en-GB" dirty="0"/>
          </a:p>
        </p:txBody>
      </p:sp>
      <p:sp>
        <p:nvSpPr>
          <p:cNvPr id="4" name="Slide Number Placeholder 3"/>
          <p:cNvSpPr>
            <a:spLocks noGrp="1"/>
          </p:cNvSpPr>
          <p:nvPr>
            <p:ph type="sldNum" sz="quarter" idx="5"/>
          </p:nvPr>
        </p:nvSpPr>
        <p:spPr/>
        <p:txBody>
          <a:bodyPr/>
          <a:lstStyle/>
          <a:p>
            <a:fld id="{9E1FFF7B-086C-44E4-A6A3-A7505654B4D7}" type="slidenum">
              <a:rPr lang="en-GB" smtClean="0"/>
              <a:t>6</a:t>
            </a:fld>
            <a:endParaRPr lang="en-GB"/>
          </a:p>
        </p:txBody>
      </p:sp>
    </p:spTree>
    <p:extLst>
      <p:ext uri="{BB962C8B-B14F-4D97-AF65-F5344CB8AC3E}">
        <p14:creationId xmlns:p14="http://schemas.microsoft.com/office/powerpoint/2010/main" val="1465655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5499F-E928-FFE6-6601-DF3EB0AAB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6DB8E-FA3B-48CC-5D3E-58C05A17BC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0E71F2-75D8-96DE-47AA-04F10843822D}"/>
              </a:ext>
            </a:extLst>
          </p:cNvPr>
          <p:cNvSpPr>
            <a:spLocks noGrp="1"/>
          </p:cNvSpPr>
          <p:nvPr>
            <p:ph type="body" idx="1"/>
          </p:nvPr>
        </p:nvSpPr>
        <p:spPr/>
        <p:txBody>
          <a:bodyPr/>
          <a:lstStyle/>
          <a:p>
            <a:r>
              <a:rPr lang="en-GB" sz="1800" b="0" i="0" dirty="0">
                <a:solidFill>
                  <a:srgbClr val="000000"/>
                </a:solidFill>
                <a:effectLst/>
                <a:latin typeface="Montserrat" panose="00000500000000000000" pitchFamily="2" charset="0"/>
              </a:rPr>
              <a:t> </a:t>
            </a:r>
            <a:r>
              <a:rPr lang="en-GB" sz="1800" b="1" i="0" dirty="0">
                <a:solidFill>
                  <a:srgbClr val="000000"/>
                </a:solidFill>
                <a:effectLst/>
                <a:latin typeface="Montserrat" panose="00000500000000000000" pitchFamily="2" charset="0"/>
              </a:rPr>
              <a:t>Skimming</a:t>
            </a:r>
            <a:r>
              <a:rPr lang="en-GB" sz="1800" b="0" i="0" dirty="0">
                <a:solidFill>
                  <a:srgbClr val="000000"/>
                </a:solidFill>
                <a:effectLst/>
                <a:latin typeface="Montserrat" panose="00000500000000000000" pitchFamily="2" charset="0"/>
              </a:rPr>
              <a:t> is useful when you want to survey a text to get a general idea of what it is about and decide whether it is worth reading more closely or not. In skimming you ignore the details and look for the main ideas. Main ideas are usually found in the first sentences of each paragraph and in the first and last paragraphs. You can also get a good idea of the overall content of a text by reading the headings and sub-headings first. This should help you get a feeling for the content and organisation of the text. When skimming, read quickly; don’t stop to check words that you do not know. </a:t>
            </a:r>
            <a:endParaRPr lang="en-GB" dirty="0"/>
          </a:p>
        </p:txBody>
      </p:sp>
      <p:sp>
        <p:nvSpPr>
          <p:cNvPr id="4" name="Slide Number Placeholder 3">
            <a:extLst>
              <a:ext uri="{FF2B5EF4-FFF2-40B4-BE49-F238E27FC236}">
                <a16:creationId xmlns:a16="http://schemas.microsoft.com/office/drawing/2014/main" id="{41500CCE-8B89-E22D-2B64-82B236B169A9}"/>
              </a:ext>
            </a:extLst>
          </p:cNvPr>
          <p:cNvSpPr>
            <a:spLocks noGrp="1"/>
          </p:cNvSpPr>
          <p:nvPr>
            <p:ph type="sldNum" sz="quarter" idx="5"/>
          </p:nvPr>
        </p:nvSpPr>
        <p:spPr/>
        <p:txBody>
          <a:bodyPr/>
          <a:lstStyle/>
          <a:p>
            <a:fld id="{9E1FFF7B-086C-44E4-A6A3-A7505654B4D7}" type="slidenum">
              <a:rPr lang="en-GB" smtClean="0"/>
              <a:t>7</a:t>
            </a:fld>
            <a:endParaRPr lang="en-GB"/>
          </a:p>
        </p:txBody>
      </p:sp>
    </p:spTree>
    <p:extLst>
      <p:ext uri="{BB962C8B-B14F-4D97-AF65-F5344CB8AC3E}">
        <p14:creationId xmlns:p14="http://schemas.microsoft.com/office/powerpoint/2010/main" val="1675917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50BE4-CF2F-3896-9399-BF41D5D24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2D138D-8424-B4A5-1FBA-1E8DE37467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D1E1AC-4611-FC31-9376-855D621B35C4}"/>
              </a:ext>
            </a:extLst>
          </p:cNvPr>
          <p:cNvSpPr>
            <a:spLocks noGrp="1"/>
          </p:cNvSpPr>
          <p:nvPr>
            <p:ph type="body" idx="1"/>
          </p:nvPr>
        </p:nvSpPr>
        <p:spPr/>
        <p:txBody>
          <a:bodyPr/>
          <a:lstStyle/>
          <a:p>
            <a:r>
              <a:rPr lang="en-GB" sz="1800" b="0" i="0" dirty="0">
                <a:solidFill>
                  <a:srgbClr val="000000"/>
                </a:solidFill>
                <a:effectLst/>
                <a:latin typeface="Montserrat" panose="00000500000000000000" pitchFamily="2" charset="0"/>
              </a:rPr>
              <a:t> </a:t>
            </a:r>
            <a:r>
              <a:rPr lang="en-GB" sz="1800" b="1" i="0" dirty="0">
                <a:solidFill>
                  <a:srgbClr val="000000"/>
                </a:solidFill>
                <a:effectLst/>
                <a:latin typeface="Montserrat" panose="00000500000000000000" pitchFamily="2" charset="0"/>
              </a:rPr>
              <a:t>Skimming</a:t>
            </a:r>
            <a:r>
              <a:rPr lang="en-GB" sz="1800" b="0" i="0" dirty="0">
                <a:solidFill>
                  <a:srgbClr val="000000"/>
                </a:solidFill>
                <a:effectLst/>
                <a:latin typeface="Montserrat" panose="00000500000000000000" pitchFamily="2" charset="0"/>
              </a:rPr>
              <a:t> is useful when you want to survey a text to get a general idea of what it is about and decide whether it is worth reading more closely or not. In skimming you ignore the details and look for the main ideas. Main ideas are usually found in the first sentences of each paragraph and in the first and last paragraphs. You can also get a good idea of the overall content of a text by reading the headings and sub-headings first. This should help you get a feeling for the content and organisation of the text. When skimming, read quickly; don’t stop to check words that you do not know. </a:t>
            </a:r>
            <a:endParaRPr lang="en-GB" dirty="0"/>
          </a:p>
        </p:txBody>
      </p:sp>
      <p:sp>
        <p:nvSpPr>
          <p:cNvPr id="4" name="Slide Number Placeholder 3">
            <a:extLst>
              <a:ext uri="{FF2B5EF4-FFF2-40B4-BE49-F238E27FC236}">
                <a16:creationId xmlns:a16="http://schemas.microsoft.com/office/drawing/2014/main" id="{318AFD9E-5C9C-8F49-37B6-E45130FA905B}"/>
              </a:ext>
            </a:extLst>
          </p:cNvPr>
          <p:cNvSpPr>
            <a:spLocks noGrp="1"/>
          </p:cNvSpPr>
          <p:nvPr>
            <p:ph type="sldNum" sz="quarter" idx="5"/>
          </p:nvPr>
        </p:nvSpPr>
        <p:spPr/>
        <p:txBody>
          <a:bodyPr/>
          <a:lstStyle/>
          <a:p>
            <a:fld id="{9E1FFF7B-086C-44E4-A6A3-A7505654B4D7}" type="slidenum">
              <a:rPr lang="en-GB" smtClean="0"/>
              <a:t>8</a:t>
            </a:fld>
            <a:endParaRPr lang="en-GB"/>
          </a:p>
        </p:txBody>
      </p:sp>
    </p:spTree>
    <p:extLst>
      <p:ext uri="{BB962C8B-B14F-4D97-AF65-F5344CB8AC3E}">
        <p14:creationId xmlns:p14="http://schemas.microsoft.com/office/powerpoint/2010/main" val="1456734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sng" strike="noStrike" dirty="0">
                <a:solidFill>
                  <a:srgbClr val="467886"/>
                </a:solidFill>
                <a:effectLst/>
                <a:latin typeface="Montserrat" panose="00000500000000000000" pitchFamily="2" charset="0"/>
                <a:hlinkClick r:id="rId3"/>
              </a:rPr>
              <a:t>More young people in the UK are living with parents and grandparents – here’s what you need to know if you’re considering it</a:t>
            </a:r>
            <a:r>
              <a:rPr lang="en-GB" sz="1200" b="0" i="0" dirty="0">
                <a:solidFill>
                  <a:srgbClr val="000000"/>
                </a:solidFill>
                <a:effectLst/>
                <a:latin typeface="Montserrat" panose="00000500000000000000" pitchFamily="2" charset="0"/>
              </a:rPr>
              <a:t> </a:t>
            </a:r>
            <a:endParaRPr lang="en-GB" dirty="0"/>
          </a:p>
        </p:txBody>
      </p:sp>
      <p:sp>
        <p:nvSpPr>
          <p:cNvPr id="4" name="Slide Number Placeholder 3"/>
          <p:cNvSpPr>
            <a:spLocks noGrp="1"/>
          </p:cNvSpPr>
          <p:nvPr>
            <p:ph type="sldNum" sz="quarter" idx="5"/>
          </p:nvPr>
        </p:nvSpPr>
        <p:spPr/>
        <p:txBody>
          <a:bodyPr/>
          <a:lstStyle/>
          <a:p>
            <a:fld id="{9E1FFF7B-086C-44E4-A6A3-A7505654B4D7}" type="slidenum">
              <a:rPr lang="en-GB" smtClean="0"/>
              <a:t>9</a:t>
            </a:fld>
            <a:endParaRPr lang="en-GB"/>
          </a:p>
        </p:txBody>
      </p:sp>
    </p:spTree>
    <p:extLst>
      <p:ext uri="{BB962C8B-B14F-4D97-AF65-F5344CB8AC3E}">
        <p14:creationId xmlns:p14="http://schemas.microsoft.com/office/powerpoint/2010/main" val="2399903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6A1FB-CEEB-C5CF-9706-FA75B308B6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C7796-86DF-FDE3-D810-924116ED6D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DF50D6-5938-F695-8DFD-A12BCAF294CC}"/>
              </a:ext>
            </a:extLst>
          </p:cNvPr>
          <p:cNvSpPr>
            <a:spLocks noGrp="1"/>
          </p:cNvSpPr>
          <p:nvPr>
            <p:ph type="body" idx="1"/>
          </p:nvPr>
        </p:nvSpPr>
        <p:spPr/>
        <p:txBody>
          <a:bodyPr/>
          <a:lstStyle/>
          <a:p>
            <a:r>
              <a:rPr lang="en-GB" sz="1200" b="0" i="0" dirty="0">
                <a:solidFill>
                  <a:srgbClr val="000000"/>
                </a:solidFill>
                <a:effectLst/>
                <a:latin typeface="Montserrat" panose="00000500000000000000" pitchFamily="2" charset="0"/>
              </a:rPr>
              <a:t>5 minutes</a:t>
            </a:r>
            <a:endParaRPr lang="en-GB" dirty="0"/>
          </a:p>
        </p:txBody>
      </p:sp>
      <p:sp>
        <p:nvSpPr>
          <p:cNvPr id="4" name="Slide Number Placeholder 3">
            <a:extLst>
              <a:ext uri="{FF2B5EF4-FFF2-40B4-BE49-F238E27FC236}">
                <a16:creationId xmlns:a16="http://schemas.microsoft.com/office/drawing/2014/main" id="{BD4253D6-0BFF-4FB4-6D11-F040DAE8E691}"/>
              </a:ext>
            </a:extLst>
          </p:cNvPr>
          <p:cNvSpPr>
            <a:spLocks noGrp="1"/>
          </p:cNvSpPr>
          <p:nvPr>
            <p:ph type="sldNum" sz="quarter" idx="5"/>
          </p:nvPr>
        </p:nvSpPr>
        <p:spPr/>
        <p:txBody>
          <a:bodyPr/>
          <a:lstStyle/>
          <a:p>
            <a:fld id="{9E1FFF7B-086C-44E4-A6A3-A7505654B4D7}" type="slidenum">
              <a:rPr lang="en-GB" smtClean="0"/>
              <a:t>10</a:t>
            </a:fld>
            <a:endParaRPr lang="en-GB"/>
          </a:p>
        </p:txBody>
      </p:sp>
    </p:spTree>
    <p:extLst>
      <p:ext uri="{BB962C8B-B14F-4D97-AF65-F5344CB8AC3E}">
        <p14:creationId xmlns:p14="http://schemas.microsoft.com/office/powerpoint/2010/main" val="433833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64411-EBFA-1143-4531-6783C7BD52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342A45-8B17-6C5D-DA9A-744C721E15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1BE36A-2F9D-CF1A-B821-46B84F0C8AA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049ABE8-4488-D3A7-D716-D12FE2044100}"/>
              </a:ext>
            </a:extLst>
          </p:cNvPr>
          <p:cNvSpPr>
            <a:spLocks noGrp="1"/>
          </p:cNvSpPr>
          <p:nvPr>
            <p:ph type="sldNum" sz="quarter" idx="10"/>
          </p:nvPr>
        </p:nvSpPr>
        <p:spPr/>
        <p:txBody>
          <a:bodyPr/>
          <a:lstStyle/>
          <a:p>
            <a:fld id="{9E1FFF7B-086C-44E4-A6A3-A7505654B4D7}" type="slidenum">
              <a:rPr lang="en-GB" smtClean="0"/>
              <a:t>11</a:t>
            </a:fld>
            <a:endParaRPr lang="en-GB"/>
          </a:p>
        </p:txBody>
      </p:sp>
    </p:spTree>
    <p:extLst>
      <p:ext uri="{BB962C8B-B14F-4D97-AF65-F5344CB8AC3E}">
        <p14:creationId xmlns:p14="http://schemas.microsoft.com/office/powerpoint/2010/main" val="3237978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4559A-D2C7-FA8B-E48E-204574A0DC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A2E42-F64D-298F-8661-FD958C6D23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A5E037-91A9-F071-2A0B-CA01976934C2}"/>
              </a:ext>
            </a:extLst>
          </p:cNvPr>
          <p:cNvSpPr>
            <a:spLocks noGrp="1"/>
          </p:cNvSpPr>
          <p:nvPr>
            <p:ph type="body" idx="1"/>
          </p:nvPr>
        </p:nvSpPr>
        <p:spPr/>
        <p:txBody>
          <a:bodyPr/>
          <a:lstStyle/>
          <a:p>
            <a:r>
              <a:rPr lang="en-GB" sz="1200" b="0" i="0" dirty="0">
                <a:solidFill>
                  <a:srgbClr val="000000"/>
                </a:solidFill>
                <a:effectLst/>
                <a:latin typeface="Montserrat" panose="00000500000000000000" pitchFamily="2" charset="0"/>
              </a:rPr>
              <a:t>(7 minutes) </a:t>
            </a:r>
            <a:endParaRPr lang="en-GB" dirty="0"/>
          </a:p>
        </p:txBody>
      </p:sp>
      <p:sp>
        <p:nvSpPr>
          <p:cNvPr id="4" name="Slide Number Placeholder 3">
            <a:extLst>
              <a:ext uri="{FF2B5EF4-FFF2-40B4-BE49-F238E27FC236}">
                <a16:creationId xmlns:a16="http://schemas.microsoft.com/office/drawing/2014/main" id="{28B51DEE-13F7-49DD-983A-CE7823019687}"/>
              </a:ext>
            </a:extLst>
          </p:cNvPr>
          <p:cNvSpPr>
            <a:spLocks noGrp="1"/>
          </p:cNvSpPr>
          <p:nvPr>
            <p:ph type="sldNum" sz="quarter" idx="5"/>
          </p:nvPr>
        </p:nvSpPr>
        <p:spPr/>
        <p:txBody>
          <a:bodyPr/>
          <a:lstStyle/>
          <a:p>
            <a:fld id="{9E1FFF7B-086C-44E4-A6A3-A7505654B4D7}" type="slidenum">
              <a:rPr lang="en-GB" smtClean="0"/>
              <a:t>12</a:t>
            </a:fld>
            <a:endParaRPr lang="en-GB"/>
          </a:p>
        </p:txBody>
      </p:sp>
    </p:spTree>
    <p:extLst>
      <p:ext uri="{BB962C8B-B14F-4D97-AF65-F5344CB8AC3E}">
        <p14:creationId xmlns:p14="http://schemas.microsoft.com/office/powerpoint/2010/main" val="374374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F06A8E-6F8C-40A2-B21A-7F822232F29A}" type="datetime1">
              <a:rPr lang="en-GB" smtClean="0"/>
              <a:t>05/12/2024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39938C-644C-46DC-A348-D6152A5EE845}" type="slidenum">
              <a:rPr lang="en-GB" smtClean="0"/>
              <a:t>‹#›</a:t>
            </a:fld>
            <a:endParaRPr lang="en-GB"/>
          </a:p>
        </p:txBody>
      </p:sp>
    </p:spTree>
    <p:extLst>
      <p:ext uri="{BB962C8B-B14F-4D97-AF65-F5344CB8AC3E}">
        <p14:creationId xmlns:p14="http://schemas.microsoft.com/office/powerpoint/2010/main" val="57257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785055-77E1-45E3-B58A-7FD5AD001012}" type="datetimeFigureOut">
              <a:rPr lang="en-GB" smtClean="0"/>
              <a:t>05/12/2024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39938C-644C-46DC-A348-D6152A5EE845}" type="slidenum">
              <a:rPr lang="en-GB" smtClean="0"/>
              <a:t>‹#›</a:t>
            </a:fld>
            <a:endParaRPr lang="en-GB"/>
          </a:p>
        </p:txBody>
      </p:sp>
    </p:spTree>
    <p:extLst>
      <p:ext uri="{BB962C8B-B14F-4D97-AF65-F5344CB8AC3E}">
        <p14:creationId xmlns:p14="http://schemas.microsoft.com/office/powerpoint/2010/main" val="4001532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785055-77E1-45E3-B58A-7FD5AD001012}" type="datetimeFigureOut">
              <a:rPr lang="en-GB" smtClean="0"/>
              <a:t>05/12/2024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39938C-644C-46DC-A348-D6152A5EE845}" type="slidenum">
              <a:rPr lang="en-GB" smtClean="0"/>
              <a:t>‹#›</a:t>
            </a:fld>
            <a:endParaRPr lang="en-GB"/>
          </a:p>
        </p:txBody>
      </p:sp>
    </p:spTree>
    <p:extLst>
      <p:ext uri="{BB962C8B-B14F-4D97-AF65-F5344CB8AC3E}">
        <p14:creationId xmlns:p14="http://schemas.microsoft.com/office/powerpoint/2010/main" val="1845366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6F0"/>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1349370" y="1138016"/>
            <a:ext cx="9491664" cy="687610"/>
          </a:xfrm>
          <a:prstGeom prst="rect">
            <a:avLst/>
          </a:prstGeom>
          <a:noFill/>
          <a:ln>
            <a:noFill/>
          </a:ln>
        </p:spPr>
        <p:txBody>
          <a:bodyPr vert="horz" wrap="square" lIns="0" tIns="0" rIns="0" bIns="0" anchor="t" anchorCtr="0" compatLnSpc="1">
            <a:noAutofit/>
          </a:bodyPr>
          <a:lstStyle/>
          <a:p>
            <a:pPr lvl="0"/>
            <a:r>
              <a:rPr lang="en-US"/>
              <a:t>Click to edit Master title style</a:t>
            </a:r>
            <a:endParaRPr lang="en-GB"/>
          </a:p>
        </p:txBody>
      </p:sp>
      <p:sp>
        <p:nvSpPr>
          <p:cNvPr id="3" name="Text Placeholder 2"/>
          <p:cNvSpPr txBox="1">
            <a:spLocks noGrp="1"/>
          </p:cNvSpPr>
          <p:nvPr>
            <p:ph type="body" idx="1"/>
          </p:nvPr>
        </p:nvSpPr>
        <p:spPr>
          <a:xfrm>
            <a:off x="1350678" y="1944206"/>
            <a:ext cx="9490365" cy="4232748"/>
          </a:xfrm>
          <a:prstGeom prst="rect">
            <a:avLst/>
          </a:prstGeom>
          <a:noFill/>
          <a:ln>
            <a:noFill/>
          </a:ln>
        </p:spPr>
        <p:txBody>
          <a:bodyPr vert="horz" wrap="square" lIns="0" tIns="0" rIns="0" bIns="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Graphic 31"/>
          <p:cNvPicPr>
            <a:picLocks noChangeAspect="1"/>
          </p:cNvPicPr>
          <p:nvPr/>
        </p:nvPicPr>
        <p:blipFill>
          <a:blip r:embed="rId5"/>
          <a:stretch>
            <a:fillRect/>
          </a:stretch>
        </p:blipFill>
        <p:spPr>
          <a:xfrm>
            <a:off x="269738" y="377820"/>
            <a:ext cx="781217" cy="552178"/>
          </a:xfrm>
          <a:prstGeom prst="rect">
            <a:avLst/>
          </a:prstGeom>
          <a:noFill/>
          <a:ln cap="flat">
            <a:noFill/>
          </a:ln>
        </p:spPr>
      </p:pic>
      <p:sp>
        <p:nvSpPr>
          <p:cNvPr id="5" name="Slide Number Placeholder 3"/>
          <p:cNvSpPr txBox="1">
            <a:spLocks noGrp="1"/>
          </p:cNvSpPr>
          <p:nvPr>
            <p:ph type="sldNum" sz="quarter" idx="4"/>
          </p:nvPr>
        </p:nvSpPr>
        <p:spPr>
          <a:xfrm>
            <a:off x="9229441"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1" i="0" u="none" strike="noStrike" kern="1200" cap="none" spc="0" baseline="0">
                <a:solidFill>
                  <a:srgbClr val="004050"/>
                </a:solidFill>
                <a:uFillTx/>
                <a:latin typeface="Montserrat"/>
              </a:defRPr>
            </a:lvl1pPr>
          </a:lstStyle>
          <a:p>
            <a:fld id="{E539938C-644C-46DC-A348-D6152A5EE845}" type="slidenum">
              <a:rPr lang="en-GB" smtClean="0"/>
              <a:t>‹#›</a:t>
            </a:fld>
            <a:endParaRPr lang="en-GB"/>
          </a:p>
        </p:txBody>
      </p:sp>
    </p:spTree>
    <p:extLst>
      <p:ext uri="{BB962C8B-B14F-4D97-AF65-F5344CB8AC3E}">
        <p14:creationId xmlns:p14="http://schemas.microsoft.com/office/powerpoint/2010/main" val="168755768"/>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7" r:id="rId3"/>
  </p:sldLayoutIdLst>
  <p:hf hdr="0" ftr="0" dt="0"/>
  <p:txStyles>
    <p:titleStyle>
      <a:lvl1pPr marL="0" marR="0" lvl="0" indent="0" algn="l" defTabSz="914400" rtl="0" eaLnBrk="1" fontAlgn="auto" hangingPunct="1">
        <a:lnSpc>
          <a:spcPts val="4200"/>
        </a:lnSpc>
        <a:spcBef>
          <a:spcPts val="0"/>
        </a:spcBef>
        <a:spcAft>
          <a:spcPts val="0"/>
        </a:spcAft>
        <a:buNone/>
        <a:tabLst/>
        <a:defRPr lang="en-US" sz="3600" b="0" i="0" u="none" strike="noStrike" kern="1200" cap="none" spc="0" baseline="0">
          <a:solidFill>
            <a:srgbClr val="004050"/>
          </a:solidFill>
          <a:uFillTx/>
          <a:latin typeface="Krana Fat B" pitchFamily="50"/>
        </a:defRPr>
      </a:lvl1pPr>
    </p:titleStyle>
    <p:bodyStyle>
      <a:lvl1pPr marL="270004" marR="0" lvl="0" indent="-270004" algn="l" defTabSz="914400" rtl="0" eaLnBrk="1" fontAlgn="auto" hangingPunct="1">
        <a:lnSpc>
          <a:spcPts val="2200"/>
        </a:lnSpc>
        <a:spcBef>
          <a:spcPts val="0"/>
        </a:spcBef>
        <a:spcAft>
          <a:spcPts val="650"/>
        </a:spcAft>
        <a:buSzPts val="2069"/>
        <a:buBlip>
          <a:blip r:embed="rId6"/>
        </a:buBlip>
        <a:tabLst/>
        <a:defRPr lang="en-US" sz="1800" b="1" i="0" u="none" strike="noStrike" kern="1200" cap="none" spc="0" baseline="0">
          <a:solidFill>
            <a:srgbClr val="004050"/>
          </a:solidFill>
          <a:uFillTx/>
          <a:latin typeface="Montserrat" pitchFamily="2"/>
        </a:defRPr>
      </a:lvl1pPr>
      <a:lvl2pPr marL="179999" marR="0" lvl="1" indent="-179999" algn="l" defTabSz="914400" rtl="0" eaLnBrk="1" fontAlgn="auto" hangingPunct="1">
        <a:lnSpc>
          <a:spcPts val="1400"/>
        </a:lnSpc>
        <a:spcBef>
          <a:spcPts val="0"/>
        </a:spcBef>
        <a:spcAft>
          <a:spcPts val="650"/>
        </a:spcAft>
        <a:buSzPts val="1498"/>
        <a:buBlip>
          <a:blip r:embed="rId6"/>
        </a:buBlip>
        <a:tabLst/>
        <a:defRPr lang="en-US" sz="1200" b="0" i="0" u="none" strike="noStrike" kern="1200" cap="none" spc="0" baseline="0">
          <a:solidFill>
            <a:srgbClr val="004050"/>
          </a:solidFill>
          <a:uFillTx/>
          <a:latin typeface="Montserrat" pitchFamily="2"/>
        </a:defRPr>
      </a:lvl2pPr>
      <a:lvl3pPr marL="179999" marR="0" lvl="2" indent="-179999" algn="l" defTabSz="914400" rtl="0" eaLnBrk="1" fontAlgn="auto" hangingPunct="1">
        <a:lnSpc>
          <a:spcPts val="1400"/>
        </a:lnSpc>
        <a:spcBef>
          <a:spcPts val="0"/>
        </a:spcBef>
        <a:spcAft>
          <a:spcPts val="650"/>
        </a:spcAft>
        <a:buSzPts val="1200"/>
        <a:buBlip>
          <a:blip r:embed="rId6"/>
        </a:buBlip>
        <a:tabLst/>
        <a:defRPr lang="en-US" sz="1000" b="1" i="0" u="none" strike="noStrike" kern="1200" cap="none" spc="0" baseline="0">
          <a:solidFill>
            <a:srgbClr val="004050"/>
          </a:solidFill>
          <a:uFillTx/>
          <a:latin typeface="Montserrat" pitchFamily="2"/>
        </a:defRPr>
      </a:lvl3pPr>
      <a:lvl4pPr marL="179999" marR="0" lvl="3" indent="-179999" algn="l" defTabSz="914400" rtl="0" eaLnBrk="1" fontAlgn="auto" hangingPunct="1">
        <a:lnSpc>
          <a:spcPts val="1200"/>
        </a:lnSpc>
        <a:spcBef>
          <a:spcPts val="0"/>
        </a:spcBef>
        <a:spcAft>
          <a:spcPts val="650"/>
        </a:spcAft>
        <a:buSzPts val="1200"/>
        <a:buBlip>
          <a:blip r:embed="rId6"/>
        </a:buBlip>
        <a:tabLst/>
        <a:defRPr lang="en-US" sz="1000" b="0" i="0" u="none" strike="noStrike" kern="1200" cap="none" spc="0" baseline="0">
          <a:solidFill>
            <a:srgbClr val="004050"/>
          </a:solidFill>
          <a:uFillTx/>
          <a:latin typeface="Montserrat" pitchFamily="2"/>
        </a:defRPr>
      </a:lvl4pPr>
      <a:lvl5pPr marL="179999" marR="0" lvl="4" indent="-179999" algn="l" defTabSz="914400" rtl="0" eaLnBrk="1" fontAlgn="auto" hangingPunct="1">
        <a:lnSpc>
          <a:spcPts val="1000"/>
        </a:lnSpc>
        <a:spcBef>
          <a:spcPts val="0"/>
        </a:spcBef>
        <a:spcAft>
          <a:spcPts val="650"/>
        </a:spcAft>
        <a:buSzPts val="998"/>
        <a:buBlip>
          <a:blip r:embed="rId6"/>
        </a:buBlip>
        <a:tabLst/>
        <a:defRPr lang="en-US" sz="800" b="0" i="0" u="none" strike="noStrike" kern="1200" cap="none" spc="0" baseline="0">
          <a:solidFill>
            <a:srgbClr val="004050"/>
          </a:solidFill>
          <a:uFillTx/>
          <a:latin typeface="Montserrat"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rms.office.com/pages/responsepage.aspx?id=lwcinDfD-EmwhqmiSXn3KJx4-QmcBv9NnNg4SAsynGNUNDE3R0U2UzczRFlESjVBOUpMS0tKUTRHWi4u&amp;web=1&amp;wdLOR=cF3111CD5-43E1-42D3-AA7B-5856F41C224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sciencedirect.com/science/article/pii/S0148296322002867"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D9Q7n0pJEe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forms.office.com/Pages/ResponsePage.aspx?id=lwcinDfD-EmwhqmiSXn3KJx4-QmcBv9NnNg4SAsynGNUMDRJTEhHQ1RYSVVMQVZCNjhBMlpMNExDTi4u"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heconversation.com/more-young-people-in-the-uk-are-living-with-parents-and-grandparents-heres-what-you-need-to-know-if-youre-considering-it-21628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BB6D40-B4C9-8B4A-B2A6-126F64906376}"/>
              </a:ext>
            </a:extLst>
          </p:cNvPr>
          <p:cNvSpPr>
            <a:spLocks noGrp="1"/>
          </p:cNvSpPr>
          <p:nvPr>
            <p:ph type="ctrTitle"/>
          </p:nvPr>
        </p:nvSpPr>
        <p:spPr>
          <a:xfrm>
            <a:off x="330890" y="1899251"/>
            <a:ext cx="11379759" cy="2277604"/>
          </a:xfrm>
        </p:spPr>
        <p:txBody>
          <a:bodyPr anchor="b" anchorCtr="0">
            <a:noAutofit/>
          </a:bodyPr>
          <a:lstStyle>
            <a:lvl1pPr algn="l">
              <a:lnSpc>
                <a:spcPts val="6000"/>
              </a:lnSpc>
              <a:defRPr sz="5600">
                <a:solidFill>
                  <a:schemeClr val="bg1"/>
                </a:solidFill>
              </a:defRPr>
            </a:lvl1pPr>
          </a:lstStyle>
          <a:p>
            <a:br>
              <a:rPr lang="en-GB" dirty="0"/>
            </a:br>
            <a:r>
              <a:rPr lang="en-GB" sz="4000" dirty="0">
                <a:solidFill>
                  <a:schemeClr val="tx1"/>
                </a:solidFill>
              </a:rPr>
              <a:t>Academic Reading Club </a:t>
            </a:r>
            <a:br>
              <a:rPr lang="en-GB" sz="4000" dirty="0">
                <a:solidFill>
                  <a:schemeClr val="tx1"/>
                </a:solidFill>
              </a:rPr>
            </a:br>
            <a:r>
              <a:rPr lang="en-GB" sz="4000" dirty="0">
                <a:solidFill>
                  <a:schemeClr val="tx1"/>
                </a:solidFill>
              </a:rPr>
              <a:t>Session 2: </a:t>
            </a:r>
            <a:br>
              <a:rPr lang="en-GB" dirty="0">
                <a:solidFill>
                  <a:schemeClr val="tx1"/>
                </a:solidFill>
              </a:rPr>
            </a:br>
            <a:r>
              <a:rPr lang="en-GB" sz="2400" dirty="0">
                <a:solidFill>
                  <a:schemeClr val="tx1"/>
                </a:solidFill>
              </a:rPr>
              <a:t>Strategies to become a more efficient reader</a:t>
            </a:r>
            <a:br>
              <a:rPr lang="en-GB" sz="5400" dirty="0"/>
            </a:br>
            <a:endParaRPr lang="en-GB" noProof="0" dirty="0">
              <a:solidFill>
                <a:schemeClr val="accent2">
                  <a:lumMod val="50000"/>
                </a:schemeClr>
              </a:solidFill>
            </a:endParaRPr>
          </a:p>
        </p:txBody>
      </p:sp>
      <p:sp>
        <p:nvSpPr>
          <p:cNvPr id="8" name="Rectangle 7"/>
          <p:cNvSpPr/>
          <p:nvPr/>
        </p:nvSpPr>
        <p:spPr>
          <a:xfrm>
            <a:off x="9939925" y="260501"/>
            <a:ext cx="1939955" cy="369332"/>
          </a:xfrm>
          <a:prstGeom prst="rect">
            <a:avLst/>
          </a:prstGeom>
        </p:spPr>
        <p:txBody>
          <a:bodyPr wrap="none">
            <a:spAutoFit/>
          </a:bodyPr>
          <a:lstStyle/>
          <a:p>
            <a:r>
              <a:rPr lang="en-US" b="1">
                <a:solidFill>
                  <a:srgbClr val="F3622C"/>
                </a:solidFill>
                <a:latin typeface="Montserrat" panose="00000500000000000000" pitchFamily="2" charset="0"/>
              </a:rPr>
              <a:t>The ACE Team</a:t>
            </a:r>
            <a:endParaRPr lang="en-GB" b="1">
              <a:solidFill>
                <a:srgbClr val="F3622C"/>
              </a:solidFill>
            </a:endParaRPr>
          </a:p>
        </p:txBody>
      </p:sp>
      <p:sp>
        <p:nvSpPr>
          <p:cNvPr id="3" name="Rectangle 2"/>
          <p:cNvSpPr/>
          <p:nvPr/>
        </p:nvSpPr>
        <p:spPr>
          <a:xfrm>
            <a:off x="237681" y="3546965"/>
            <a:ext cx="5517222" cy="1938992"/>
          </a:xfrm>
          <a:prstGeom prst="rect">
            <a:avLst/>
          </a:prstGeom>
        </p:spPr>
        <p:txBody>
          <a:bodyPr wrap="square" lIns="91440" tIns="45720" rIns="91440" bIns="45720" anchor="t">
            <a:spAutoFit/>
          </a:bodyPr>
          <a:lstStyle/>
          <a:p>
            <a:r>
              <a:rPr lang="en-GB" sz="2400" b="1">
                <a:solidFill>
                  <a:schemeClr val="accent2">
                    <a:lumMod val="50000"/>
                  </a:schemeClr>
                </a:solidFill>
                <a:latin typeface="Montserrat"/>
              </a:rPr>
              <a:t>The session will start at 4.30</a:t>
            </a:r>
            <a:endParaRPr lang="en-GB" sz="2400" b="1">
              <a:solidFill>
                <a:schemeClr val="accent2">
                  <a:lumMod val="50000"/>
                </a:schemeClr>
              </a:solidFill>
              <a:latin typeface="Montserrat" panose="00000500000000000000" pitchFamily="2" charset="0"/>
            </a:endParaRPr>
          </a:p>
          <a:p>
            <a:endParaRPr lang="en-GB" sz="2400" b="1" dirty="0">
              <a:solidFill>
                <a:schemeClr val="accent2">
                  <a:lumMod val="50000"/>
                </a:schemeClr>
              </a:solidFill>
              <a:latin typeface="Montserrat" panose="00000500000000000000" pitchFamily="2" charset="0"/>
            </a:endParaRPr>
          </a:p>
          <a:p>
            <a:r>
              <a:rPr lang="en-GB" sz="2400" b="1" dirty="0">
                <a:solidFill>
                  <a:schemeClr val="accent2">
                    <a:lumMod val="50000"/>
                  </a:schemeClr>
                </a:solidFill>
                <a:latin typeface="Montserrat" panose="00000500000000000000" pitchFamily="2" charset="0"/>
              </a:rPr>
              <a:t>Please ensure that your speaker/output settings are correct.</a:t>
            </a:r>
          </a:p>
        </p:txBody>
      </p:sp>
      <p:grpSp>
        <p:nvGrpSpPr>
          <p:cNvPr id="10" name="Group 9">
            <a:extLst>
              <a:ext uri="{FF2B5EF4-FFF2-40B4-BE49-F238E27FC236}">
                <a16:creationId xmlns:a16="http://schemas.microsoft.com/office/drawing/2014/main" id="{6C9A6522-8367-A028-C9F7-45BB210C6C7E}"/>
              </a:ext>
            </a:extLst>
          </p:cNvPr>
          <p:cNvGrpSpPr/>
          <p:nvPr/>
        </p:nvGrpSpPr>
        <p:grpSpPr>
          <a:xfrm>
            <a:off x="6286635" y="3652613"/>
            <a:ext cx="4726618" cy="1945551"/>
            <a:chOff x="7816018" y="4835126"/>
            <a:chExt cx="4229662" cy="1824073"/>
          </a:xfrm>
        </p:grpSpPr>
        <p:sp>
          <p:nvSpPr>
            <p:cNvPr id="11" name="Rectangle 10">
              <a:extLst>
                <a:ext uri="{FF2B5EF4-FFF2-40B4-BE49-F238E27FC236}">
                  <a16:creationId xmlns:a16="http://schemas.microsoft.com/office/drawing/2014/main" id="{3B161634-C3A8-9CD7-0DE2-5B5D7F640077}"/>
                </a:ext>
              </a:extLst>
            </p:cNvPr>
            <p:cNvSpPr/>
            <p:nvPr/>
          </p:nvSpPr>
          <p:spPr>
            <a:xfrm>
              <a:off x="7816018" y="4835126"/>
              <a:ext cx="4229662" cy="1824073"/>
            </a:xfrm>
            <a:prstGeom prst="rect">
              <a:avLst/>
            </a:prstGeom>
            <a:noFill/>
            <a:ln w="5715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TextBox 2">
              <a:extLst>
                <a:ext uri="{FF2B5EF4-FFF2-40B4-BE49-F238E27FC236}">
                  <a16:creationId xmlns:a16="http://schemas.microsoft.com/office/drawing/2014/main" id="{3798F935-DF15-8D1F-C878-18294DB1E067}"/>
                </a:ext>
              </a:extLst>
            </p:cNvPr>
            <p:cNvSpPr txBox="1"/>
            <p:nvPr/>
          </p:nvSpPr>
          <p:spPr>
            <a:xfrm>
              <a:off x="7816020" y="4992012"/>
              <a:ext cx="2524149" cy="1623886"/>
            </a:xfrm>
            <a:prstGeom prst="rect">
              <a:avLst/>
            </a:prstGeom>
            <a:noFill/>
            <a:ln cap="flat">
              <a:noFill/>
            </a:ln>
          </p:spPr>
          <p:txBody>
            <a:bodyPr vert="horz" wrap="square" lIns="91440" tIns="45720" rIns="91440" bIns="45720" anchor="t" anchorCtr="0" compatLnSpc="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0" cap="none" spc="0" baseline="0">
                  <a:solidFill>
                    <a:srgbClr val="000000"/>
                  </a:solidFill>
                  <a:uFillTx/>
                  <a:latin typeface="Montserrat"/>
                </a:rPr>
                <a:t>Please ensure that you register for this workshop here:</a:t>
              </a:r>
            </a:p>
            <a:p>
              <a:pPr>
                <a:defRPr sz="1800" b="0" i="0" u="none" strike="noStrike" kern="0" cap="none" spc="0" baseline="0">
                  <a:solidFill>
                    <a:srgbClr val="000000"/>
                  </a:solidFill>
                  <a:uFillTx/>
                </a:defRPr>
              </a:pPr>
              <a:r>
                <a:rPr lang="en-GB" sz="1600" u="sng">
                  <a:solidFill>
                    <a:srgbClr val="0000FF"/>
                  </a:solidFill>
                  <a:effectLst/>
                  <a:latin typeface="Montserrat"/>
                  <a:ea typeface="Calibri" panose="020F0502020204030204" pitchFamily="34" charset="0"/>
                  <a:cs typeface="Times New Roman"/>
                  <a:hlinkClick r:id="rId3"/>
                </a:rPr>
                <a:t>Study Skills Workshop Attendance Form (office.com)</a:t>
              </a:r>
              <a:endParaRPr lang="en-GB" sz="1600">
                <a:effectLst/>
                <a:latin typeface="Montserrat"/>
                <a:ea typeface="Calibri" panose="020F0502020204030204" pitchFamily="34" charset="0"/>
                <a:cs typeface="Times New Roman"/>
                <a:hlinkClick r:id="rId3"/>
              </a:endParaRPr>
            </a:p>
          </p:txBody>
        </p:sp>
        <p:pic>
          <p:nvPicPr>
            <p:cNvPr id="13" name="Picture 12">
              <a:extLst>
                <a:ext uri="{FF2B5EF4-FFF2-40B4-BE49-F238E27FC236}">
                  <a16:creationId xmlns:a16="http://schemas.microsoft.com/office/drawing/2014/main" id="{05BB0E99-72AD-F213-F9D1-50C286DE66E4}"/>
                </a:ext>
              </a:extLst>
            </p:cNvPr>
            <p:cNvPicPr>
              <a:picLocks noChangeAspect="1"/>
            </p:cNvPicPr>
            <p:nvPr/>
          </p:nvPicPr>
          <p:blipFill>
            <a:blip r:embed="rId4"/>
            <a:stretch>
              <a:fillRect/>
            </a:stretch>
          </p:blipFill>
          <p:spPr>
            <a:xfrm>
              <a:off x="10340169" y="4992012"/>
              <a:ext cx="1510302" cy="1510302"/>
            </a:xfrm>
            <a:prstGeom prst="rect">
              <a:avLst/>
            </a:prstGeom>
          </p:spPr>
        </p:pic>
      </p:grpSp>
    </p:spTree>
    <p:extLst>
      <p:ext uri="{BB962C8B-B14F-4D97-AF65-F5344CB8AC3E}">
        <p14:creationId xmlns:p14="http://schemas.microsoft.com/office/powerpoint/2010/main" val="3026907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07C9A96-8349-3E4F-359C-47A8EAFF6BF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A45F655-51C4-CB38-B2CF-1F4E66755938}"/>
              </a:ext>
            </a:extLst>
          </p:cNvPr>
          <p:cNvSpPr>
            <a:spLocks noGrp="1"/>
          </p:cNvSpPr>
          <p:nvPr>
            <p:ph type="title"/>
          </p:nvPr>
        </p:nvSpPr>
        <p:spPr>
          <a:xfrm>
            <a:off x="750885" y="1111373"/>
            <a:ext cx="10851595" cy="5047631"/>
          </a:xfrm>
        </p:spPr>
        <p:txBody>
          <a:bodyPr/>
          <a:lstStyle/>
          <a:p>
            <a:pPr algn="l" rtl="0" fontAlgn="base">
              <a:lnSpc>
                <a:spcPct val="100000"/>
              </a:lnSpc>
            </a:pPr>
            <a:r>
              <a:rPr lang="en-GB" sz="4000" b="1" i="0" dirty="0">
                <a:solidFill>
                  <a:schemeClr val="accent2">
                    <a:lumMod val="50000"/>
                  </a:schemeClr>
                </a:solidFill>
                <a:effectLst/>
                <a:latin typeface="Montserrat" panose="00000500000000000000" pitchFamily="2" charset="0"/>
              </a:rPr>
              <a:t>1. Skim </a:t>
            </a:r>
            <a:br>
              <a:rPr lang="en-GB" sz="4000" b="0" i="0" dirty="0">
                <a:solidFill>
                  <a:srgbClr val="000000"/>
                </a:solidFill>
                <a:effectLst/>
                <a:latin typeface="Montserrat" panose="00000500000000000000" pitchFamily="2" charset="0"/>
              </a:rPr>
            </a:br>
            <a:r>
              <a:rPr lang="en-GB" sz="4000" b="0" i="0" dirty="0">
                <a:solidFill>
                  <a:srgbClr val="000000"/>
                </a:solidFill>
                <a:effectLst/>
                <a:latin typeface="Montserrat" panose="00000500000000000000" pitchFamily="2" charset="0"/>
              </a:rPr>
              <a:t>to determine the overall idea of the text </a:t>
            </a:r>
            <a:br>
              <a:rPr lang="en-GB" sz="1800" b="0" i="0" dirty="0">
                <a:solidFill>
                  <a:srgbClr val="000000"/>
                </a:solidFill>
                <a:effectLst/>
                <a:latin typeface="Montserrat" panose="00000500000000000000" pitchFamily="2" charset="0"/>
              </a:rPr>
            </a:br>
            <a:endParaRPr lang="en-GB" dirty="0">
              <a:solidFill>
                <a:schemeClr val="accent2">
                  <a:lumMod val="50000"/>
                </a:schemeClr>
              </a:solidFill>
            </a:endParaRPr>
          </a:p>
        </p:txBody>
      </p:sp>
    </p:spTree>
    <p:extLst>
      <p:ext uri="{BB962C8B-B14F-4D97-AF65-F5344CB8AC3E}">
        <p14:creationId xmlns:p14="http://schemas.microsoft.com/office/powerpoint/2010/main" val="587073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72628C6-6FDB-15D8-1D61-D70F2CA712E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0BFE6B6-B669-62A5-8070-9565D3645F93}"/>
              </a:ext>
            </a:extLst>
          </p:cNvPr>
          <p:cNvSpPr txBox="1">
            <a:spLocks/>
          </p:cNvSpPr>
          <p:nvPr/>
        </p:nvSpPr>
        <p:spPr>
          <a:xfrm>
            <a:off x="726141" y="374590"/>
            <a:ext cx="4425966" cy="142289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accent2">
                    <a:lumMod val="50000"/>
                  </a:schemeClr>
                </a:solidFill>
                <a:latin typeface="Krana Fat B" panose="00000B00000000000000" pitchFamily="50" charset="0"/>
              </a:rPr>
              <a:t>Reflection: Skim</a:t>
            </a:r>
          </a:p>
        </p:txBody>
      </p:sp>
      <p:sp>
        <p:nvSpPr>
          <p:cNvPr id="32" name="Text Placeholder 4">
            <a:extLst>
              <a:ext uri="{FF2B5EF4-FFF2-40B4-BE49-F238E27FC236}">
                <a16:creationId xmlns:a16="http://schemas.microsoft.com/office/drawing/2014/main" id="{5E60DF06-F7D9-DDF5-45E0-998BDA0B350F}"/>
              </a:ext>
            </a:extLst>
          </p:cNvPr>
          <p:cNvSpPr txBox="1">
            <a:spLocks/>
          </p:cNvSpPr>
          <p:nvPr/>
        </p:nvSpPr>
        <p:spPr>
          <a:xfrm>
            <a:off x="4185294" y="1542237"/>
            <a:ext cx="7250213" cy="3046413"/>
          </a:xfrm>
          <a:prstGeom prst="rect">
            <a:avLst/>
          </a:prstGeom>
        </p:spPr>
        <p:txBody>
          <a:bodyPr vert="horz" lIns="91440" tIns="45720" rIns="91440" bIns="45720" rtlCol="0" anchor="ctr"/>
          <a:lstStyle>
            <a:defPPr>
              <a:defRPr lang="en-US"/>
            </a:defPPr>
            <a:lvl1pPr marL="270000" indent="-270000" algn="ctr" defTabSz="914400" rtl="0" eaLnBrk="1" latinLnBrk="0" hangingPunct="1">
              <a:buFont typeface="Arial" panose="020B0604020202020204" pitchFamily="34" charset="0"/>
              <a:buChar char="•"/>
              <a:defRPr sz="1200" b="0" kern="1200">
                <a:solidFill>
                  <a:schemeClr val="tx1">
                    <a:tint val="75000"/>
                  </a:schemeClr>
                </a:solidFill>
                <a:latin typeface="+mn-lt"/>
                <a:ea typeface="+mn-ea"/>
                <a:cs typeface="+mn-cs"/>
              </a:defRPr>
            </a:lvl1pPr>
            <a:lvl2pPr marL="180000" marR="0" indent="-180000" algn="l" defTabSz="914400" rtl="0" eaLnBrk="1" fontAlgn="auto" latinLnBrk="0" hangingPunct="1">
              <a:lnSpc>
                <a:spcPct val="100000"/>
              </a:lnSpc>
              <a:spcBef>
                <a:spcPts val="0"/>
              </a:spcBef>
              <a:spcAft>
                <a:spcPts val="1200"/>
              </a:spcAft>
              <a:buClrTx/>
              <a:buSzPct val="125000"/>
              <a:buFont typeface="Arial" panose="020B0604020202020204" pitchFamily="34" charset="0"/>
              <a:buChar char="•"/>
              <a:tabLst/>
              <a:defRPr sz="1400" kern="1200">
                <a:solidFill>
                  <a:schemeClr val="tx1"/>
                </a:solidFill>
                <a:latin typeface="+mn-lt"/>
                <a:ea typeface="+mn-ea"/>
                <a:cs typeface="+mn-cs"/>
              </a:defRPr>
            </a:lvl2pPr>
            <a:lvl3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3pPr>
            <a:lvl4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4pPr>
            <a:lvl5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GB" sz="1800" dirty="0">
              <a:latin typeface="Montserrat" panose="00000500000000000000" pitchFamily="2" charset="0"/>
            </a:endParaRPr>
          </a:p>
          <a:p>
            <a:pPr lvl="1"/>
            <a:endParaRPr lang="en-GB" sz="1800" dirty="0">
              <a:latin typeface="Montserrat" panose="00000500000000000000" pitchFamily="2" charset="0"/>
            </a:endParaRPr>
          </a:p>
          <a:p>
            <a:pPr marL="0" lvl="1" indent="0">
              <a:buNone/>
            </a:pPr>
            <a:endParaRPr lang="en-GB" sz="2400" dirty="0">
              <a:solidFill>
                <a:schemeClr val="accent2">
                  <a:lumMod val="50000"/>
                </a:schemeClr>
              </a:solidFill>
              <a:latin typeface="Montserrat" panose="00000500000000000000" pitchFamily="2" charset="0"/>
            </a:endParaRPr>
          </a:p>
          <a:p>
            <a:pPr marL="0" lvl="1" indent="0">
              <a:buNone/>
            </a:pPr>
            <a:endParaRPr lang="en-GB" sz="2400" dirty="0">
              <a:solidFill>
                <a:schemeClr val="accent2">
                  <a:lumMod val="50000"/>
                </a:schemeClr>
              </a:solidFill>
              <a:latin typeface="Montserrat" panose="00000500000000000000" pitchFamily="2" charset="0"/>
            </a:endParaRPr>
          </a:p>
          <a:p>
            <a:pPr lvl="1"/>
            <a:endParaRPr lang="en-GB" sz="2400" dirty="0">
              <a:solidFill>
                <a:schemeClr val="accent2">
                  <a:lumMod val="50000"/>
                </a:schemeClr>
              </a:solidFill>
              <a:latin typeface="Montserrat" panose="00000500000000000000" pitchFamily="2" charset="0"/>
            </a:endParaRPr>
          </a:p>
          <a:p>
            <a:pPr lvl="1"/>
            <a:endParaRPr lang="en-GB" sz="1800" dirty="0">
              <a:latin typeface="Montserrat" panose="00000500000000000000" pitchFamily="2" charset="0"/>
            </a:endParaRPr>
          </a:p>
          <a:p>
            <a:pPr lvl="1"/>
            <a:endParaRPr lang="en-GB" sz="1800" dirty="0">
              <a:latin typeface="Montserrat" panose="00000500000000000000" pitchFamily="2" charset="0"/>
            </a:endParaRPr>
          </a:p>
        </p:txBody>
      </p:sp>
      <p:sp>
        <p:nvSpPr>
          <p:cNvPr id="6" name="Rectangle 5">
            <a:extLst>
              <a:ext uri="{FF2B5EF4-FFF2-40B4-BE49-F238E27FC236}">
                <a16:creationId xmlns:a16="http://schemas.microsoft.com/office/drawing/2014/main" id="{BF79F132-656D-6CD7-F4C0-8B5B77B5D595}"/>
              </a:ext>
            </a:extLst>
          </p:cNvPr>
          <p:cNvSpPr/>
          <p:nvPr/>
        </p:nvSpPr>
        <p:spPr>
          <a:xfrm>
            <a:off x="9939925" y="260501"/>
            <a:ext cx="1939955" cy="369332"/>
          </a:xfrm>
          <a:prstGeom prst="rect">
            <a:avLst/>
          </a:prstGeom>
        </p:spPr>
        <p:txBody>
          <a:bodyPr wrap="none">
            <a:spAutoFit/>
          </a:bodyPr>
          <a:lstStyle/>
          <a:p>
            <a:r>
              <a:rPr lang="en-US" b="1">
                <a:solidFill>
                  <a:srgbClr val="F3622C"/>
                </a:solidFill>
                <a:latin typeface="Montserrat" panose="00000500000000000000" pitchFamily="2" charset="0"/>
              </a:rPr>
              <a:t>The ACE Team</a:t>
            </a:r>
            <a:endParaRPr lang="en-GB" b="1"/>
          </a:p>
        </p:txBody>
      </p:sp>
      <p:sp>
        <p:nvSpPr>
          <p:cNvPr id="2" name="Slide Number Placeholder 1">
            <a:extLst>
              <a:ext uri="{FF2B5EF4-FFF2-40B4-BE49-F238E27FC236}">
                <a16:creationId xmlns:a16="http://schemas.microsoft.com/office/drawing/2014/main" id="{6661A345-F50C-A817-B002-4828C6F6F8C1}"/>
              </a:ext>
            </a:extLst>
          </p:cNvPr>
          <p:cNvSpPr>
            <a:spLocks noGrp="1"/>
          </p:cNvSpPr>
          <p:nvPr>
            <p:ph type="sldNum" sz="quarter" idx="12"/>
          </p:nvPr>
        </p:nvSpPr>
        <p:spPr/>
        <p:txBody>
          <a:bodyPr/>
          <a:lstStyle/>
          <a:p>
            <a:fld id="{E539938C-644C-46DC-A348-D6152A5EE845}" type="slidenum">
              <a:rPr lang="en-GB" smtClean="0"/>
              <a:t>11</a:t>
            </a:fld>
            <a:endParaRPr lang="en-GB"/>
          </a:p>
        </p:txBody>
      </p:sp>
      <p:sp>
        <p:nvSpPr>
          <p:cNvPr id="3" name="TextBox 2">
            <a:extLst>
              <a:ext uri="{FF2B5EF4-FFF2-40B4-BE49-F238E27FC236}">
                <a16:creationId xmlns:a16="http://schemas.microsoft.com/office/drawing/2014/main" id="{12C37C2A-6602-E26F-76F3-39E575500D98}"/>
              </a:ext>
            </a:extLst>
          </p:cNvPr>
          <p:cNvSpPr txBox="1"/>
          <p:nvPr/>
        </p:nvSpPr>
        <p:spPr>
          <a:xfrm>
            <a:off x="756493" y="1873817"/>
            <a:ext cx="10130118" cy="2308324"/>
          </a:xfrm>
          <a:prstGeom prst="rect">
            <a:avLst/>
          </a:prstGeom>
          <a:noFill/>
        </p:spPr>
        <p:txBody>
          <a:bodyPr wrap="square" rtlCol="0">
            <a:spAutoFit/>
          </a:bodyPr>
          <a:lstStyle/>
          <a:p>
            <a:pPr marL="342900" indent="-342900" algn="l" rtl="0" fontAlgn="base">
              <a:buFont typeface="Arial" panose="020B0604020202020204" pitchFamily="34" charset="0"/>
              <a:buChar char="•"/>
            </a:pPr>
            <a:r>
              <a:rPr lang="en-GB" sz="2400" b="0" i="0" dirty="0">
                <a:effectLst/>
                <a:latin typeface="Montserrat" panose="00000500000000000000" pitchFamily="2" charset="0"/>
              </a:rPr>
              <a:t>Did you gain a general sense of the overall idea of the article? </a:t>
            </a:r>
          </a:p>
          <a:p>
            <a:pPr marL="342900" indent="-342900" algn="l" rtl="0" fontAlgn="base">
              <a:buFont typeface="Arial" panose="020B0604020202020204" pitchFamily="34" charset="0"/>
              <a:buChar char="•"/>
            </a:pPr>
            <a:endParaRPr lang="en-GB" sz="2400" dirty="0">
              <a:latin typeface="Montserrat" panose="00000500000000000000" pitchFamily="2" charset="0"/>
            </a:endParaRPr>
          </a:p>
          <a:p>
            <a:pPr marL="342900" indent="-342900" algn="l" rtl="0" fontAlgn="base">
              <a:buFont typeface="Arial" panose="020B0604020202020204" pitchFamily="34" charset="0"/>
              <a:buChar char="•"/>
            </a:pPr>
            <a:r>
              <a:rPr lang="en-GB" sz="2400" b="0" i="0" dirty="0">
                <a:effectLst/>
                <a:latin typeface="Montserrat" panose="00000500000000000000" pitchFamily="2" charset="0"/>
              </a:rPr>
              <a:t>Did the article’s images or headings help with your skimming? </a:t>
            </a:r>
          </a:p>
          <a:p>
            <a:pPr marL="342900" indent="-342900" algn="l" rtl="0" fontAlgn="base">
              <a:buFont typeface="Arial" panose="020B0604020202020204" pitchFamily="34" charset="0"/>
              <a:buChar char="•"/>
            </a:pPr>
            <a:endParaRPr lang="en-GB" sz="2400" dirty="0">
              <a:latin typeface="Montserrat" panose="00000500000000000000" pitchFamily="2" charset="0"/>
            </a:endParaRPr>
          </a:p>
          <a:p>
            <a:pPr marL="342900" indent="-342900" algn="l" rtl="0" fontAlgn="base">
              <a:buFont typeface="Arial" panose="020B0604020202020204" pitchFamily="34" charset="0"/>
              <a:buChar char="•"/>
            </a:pPr>
            <a:r>
              <a:rPr lang="en-GB" sz="2400" b="0" i="0" dirty="0">
                <a:effectLst/>
                <a:latin typeface="Montserrat" panose="00000500000000000000" pitchFamily="2" charset="0"/>
              </a:rPr>
              <a:t>What questions do you have after skimming – could you write them down? </a:t>
            </a:r>
            <a:r>
              <a:rPr lang="en-GB" sz="1800" b="0" i="0" dirty="0">
                <a:solidFill>
                  <a:srgbClr val="000000"/>
                </a:solidFill>
                <a:effectLst/>
                <a:latin typeface="Montserrat" panose="00000500000000000000" pitchFamily="2" charset="0"/>
              </a:rPr>
              <a:t> </a:t>
            </a:r>
            <a:endParaRPr lang="en-GB" sz="2000" b="1" i="0" dirty="0">
              <a:solidFill>
                <a:srgbClr val="FF0000"/>
              </a:solidFill>
              <a:effectLst/>
              <a:latin typeface="Segoe UI" panose="020B0502040204020203" pitchFamily="34" charset="0"/>
            </a:endParaRPr>
          </a:p>
        </p:txBody>
      </p:sp>
    </p:spTree>
    <p:extLst>
      <p:ext uri="{BB962C8B-B14F-4D97-AF65-F5344CB8AC3E}">
        <p14:creationId xmlns:p14="http://schemas.microsoft.com/office/powerpoint/2010/main" val="3645060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A8678AC-4E26-EE26-0F4A-3B2A058DC12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1C0CC6-682E-C92D-525F-C2F503DDCE19}"/>
              </a:ext>
            </a:extLst>
          </p:cNvPr>
          <p:cNvSpPr>
            <a:spLocks noGrp="1"/>
          </p:cNvSpPr>
          <p:nvPr>
            <p:ph type="title"/>
          </p:nvPr>
        </p:nvSpPr>
        <p:spPr>
          <a:xfrm>
            <a:off x="750885" y="1111373"/>
            <a:ext cx="10851595" cy="5047631"/>
          </a:xfrm>
        </p:spPr>
        <p:txBody>
          <a:bodyPr/>
          <a:lstStyle/>
          <a:p>
            <a:pPr algn="l" rtl="0" fontAlgn="base">
              <a:lnSpc>
                <a:spcPct val="100000"/>
              </a:lnSpc>
            </a:pPr>
            <a:r>
              <a:rPr lang="en-GB" sz="4000" b="1" dirty="0">
                <a:solidFill>
                  <a:schemeClr val="accent2">
                    <a:lumMod val="50000"/>
                  </a:schemeClr>
                </a:solidFill>
                <a:latin typeface="Montserrat" panose="00000500000000000000" pitchFamily="2" charset="0"/>
              </a:rPr>
              <a:t>2</a:t>
            </a:r>
            <a:r>
              <a:rPr lang="en-GB" sz="4000" b="1" i="0" dirty="0">
                <a:solidFill>
                  <a:schemeClr val="accent2">
                    <a:lumMod val="50000"/>
                  </a:schemeClr>
                </a:solidFill>
                <a:effectLst/>
                <a:latin typeface="Montserrat" panose="00000500000000000000" pitchFamily="2" charset="0"/>
              </a:rPr>
              <a:t>. Scan  </a:t>
            </a:r>
            <a:br>
              <a:rPr lang="en-GB" sz="4000" b="1" i="0" dirty="0">
                <a:solidFill>
                  <a:schemeClr val="accent2">
                    <a:lumMod val="50000"/>
                  </a:schemeClr>
                </a:solidFill>
                <a:effectLst/>
                <a:latin typeface="Montserrat" panose="00000500000000000000" pitchFamily="2" charset="0"/>
              </a:rPr>
            </a:br>
            <a:br>
              <a:rPr lang="en-GB" sz="4000" b="0" i="0" dirty="0">
                <a:solidFill>
                  <a:srgbClr val="000000"/>
                </a:solidFill>
                <a:effectLst/>
                <a:latin typeface="Montserrat" panose="00000500000000000000" pitchFamily="2" charset="0"/>
              </a:rPr>
            </a:br>
            <a:r>
              <a:rPr lang="en-GB" sz="2800" dirty="0" err="1">
                <a:solidFill>
                  <a:srgbClr val="000000"/>
                </a:solidFill>
                <a:latin typeface="Montserrat" panose="00000500000000000000" pitchFamily="2" charset="0"/>
              </a:rPr>
              <a:t>Scan</a:t>
            </a:r>
            <a:r>
              <a:rPr lang="en-GB" sz="2800" dirty="0">
                <a:solidFill>
                  <a:srgbClr val="000000"/>
                </a:solidFill>
                <a:latin typeface="Montserrat" panose="00000500000000000000" pitchFamily="2" charset="0"/>
              </a:rPr>
              <a:t> to</a:t>
            </a:r>
            <a:r>
              <a:rPr lang="en-GB" sz="2800" b="0" i="0" dirty="0">
                <a:solidFill>
                  <a:srgbClr val="000000"/>
                </a:solidFill>
                <a:effectLst/>
                <a:latin typeface="Montserrat" panose="00000500000000000000" pitchFamily="2" charset="0"/>
              </a:rPr>
              <a:t> answer the following question: </a:t>
            </a:r>
            <a:br>
              <a:rPr lang="en-GB" sz="2800" b="0" i="0" dirty="0">
                <a:solidFill>
                  <a:srgbClr val="000000"/>
                </a:solidFill>
                <a:effectLst/>
                <a:latin typeface="Montserrat" panose="00000500000000000000" pitchFamily="2" charset="0"/>
              </a:rPr>
            </a:br>
            <a:br>
              <a:rPr lang="en-GB" sz="2800" b="0" i="0" dirty="0">
                <a:solidFill>
                  <a:srgbClr val="000000"/>
                </a:solidFill>
                <a:effectLst/>
                <a:latin typeface="Montserrat" panose="00000500000000000000" pitchFamily="2" charset="0"/>
              </a:rPr>
            </a:br>
            <a:r>
              <a:rPr lang="en-GB" sz="2800" b="0" i="0" dirty="0">
                <a:solidFill>
                  <a:schemeClr val="accent2">
                    <a:lumMod val="50000"/>
                  </a:schemeClr>
                </a:solidFill>
                <a:effectLst/>
                <a:latin typeface="Montserrat" panose="00000500000000000000" pitchFamily="2" charset="0"/>
              </a:rPr>
              <a:t>What are some of the main </a:t>
            </a:r>
            <a:r>
              <a:rPr lang="en-GB" sz="2800" b="0" i="0" u="sng" dirty="0">
                <a:solidFill>
                  <a:schemeClr val="accent2">
                    <a:lumMod val="50000"/>
                  </a:schemeClr>
                </a:solidFill>
                <a:effectLst/>
                <a:latin typeface="Montserrat" panose="00000500000000000000" pitchFamily="2" charset="0"/>
              </a:rPr>
              <a:t>challenges</a:t>
            </a:r>
            <a:r>
              <a:rPr lang="en-GB" sz="2800" b="0" i="0" dirty="0">
                <a:solidFill>
                  <a:schemeClr val="accent2">
                    <a:lumMod val="50000"/>
                  </a:schemeClr>
                </a:solidFill>
                <a:effectLst/>
                <a:latin typeface="Montserrat" panose="00000500000000000000" pitchFamily="2" charset="0"/>
              </a:rPr>
              <a:t> of multi-generational living?  </a:t>
            </a:r>
            <a:endParaRPr lang="en-GB" sz="2800" dirty="0">
              <a:solidFill>
                <a:schemeClr val="accent2">
                  <a:lumMod val="50000"/>
                </a:schemeClr>
              </a:solidFill>
            </a:endParaRPr>
          </a:p>
        </p:txBody>
      </p:sp>
    </p:spTree>
    <p:extLst>
      <p:ext uri="{BB962C8B-B14F-4D97-AF65-F5344CB8AC3E}">
        <p14:creationId xmlns:p14="http://schemas.microsoft.com/office/powerpoint/2010/main" val="4250383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641F092-94EA-E05A-036C-5D6F8232AF7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578173E-C484-BA42-3A9E-8221071100A2}"/>
              </a:ext>
            </a:extLst>
          </p:cNvPr>
          <p:cNvSpPr txBox="1">
            <a:spLocks/>
          </p:cNvSpPr>
          <p:nvPr/>
        </p:nvSpPr>
        <p:spPr>
          <a:xfrm>
            <a:off x="726141" y="374590"/>
            <a:ext cx="4425966" cy="142289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accent2">
                    <a:lumMod val="50000"/>
                  </a:schemeClr>
                </a:solidFill>
                <a:latin typeface="Krana Fat B" panose="00000B00000000000000" pitchFamily="50" charset="0"/>
              </a:rPr>
              <a:t>Reflection: Scan</a:t>
            </a:r>
          </a:p>
        </p:txBody>
      </p:sp>
      <p:sp>
        <p:nvSpPr>
          <p:cNvPr id="32" name="Text Placeholder 4">
            <a:extLst>
              <a:ext uri="{FF2B5EF4-FFF2-40B4-BE49-F238E27FC236}">
                <a16:creationId xmlns:a16="http://schemas.microsoft.com/office/drawing/2014/main" id="{756ADD48-FBD9-9F3F-EE06-B895F42699A9}"/>
              </a:ext>
            </a:extLst>
          </p:cNvPr>
          <p:cNvSpPr txBox="1">
            <a:spLocks/>
          </p:cNvSpPr>
          <p:nvPr/>
        </p:nvSpPr>
        <p:spPr>
          <a:xfrm>
            <a:off x="4185294" y="1542237"/>
            <a:ext cx="7250213" cy="3046413"/>
          </a:xfrm>
          <a:prstGeom prst="rect">
            <a:avLst/>
          </a:prstGeom>
        </p:spPr>
        <p:txBody>
          <a:bodyPr vert="horz" lIns="91440" tIns="45720" rIns="91440" bIns="45720" rtlCol="0" anchor="ctr"/>
          <a:lstStyle>
            <a:defPPr>
              <a:defRPr lang="en-US"/>
            </a:defPPr>
            <a:lvl1pPr marL="270000" indent="-270000" algn="ctr" defTabSz="914400" rtl="0" eaLnBrk="1" latinLnBrk="0" hangingPunct="1">
              <a:buFont typeface="Arial" panose="020B0604020202020204" pitchFamily="34" charset="0"/>
              <a:buChar char="•"/>
              <a:defRPr sz="1200" b="0" kern="1200">
                <a:solidFill>
                  <a:schemeClr val="tx1">
                    <a:tint val="75000"/>
                  </a:schemeClr>
                </a:solidFill>
                <a:latin typeface="+mn-lt"/>
                <a:ea typeface="+mn-ea"/>
                <a:cs typeface="+mn-cs"/>
              </a:defRPr>
            </a:lvl1pPr>
            <a:lvl2pPr marL="180000" marR="0" indent="-180000" algn="l" defTabSz="914400" rtl="0" eaLnBrk="1" fontAlgn="auto" latinLnBrk="0" hangingPunct="1">
              <a:lnSpc>
                <a:spcPct val="100000"/>
              </a:lnSpc>
              <a:spcBef>
                <a:spcPts val="0"/>
              </a:spcBef>
              <a:spcAft>
                <a:spcPts val="1200"/>
              </a:spcAft>
              <a:buClrTx/>
              <a:buSzPct val="125000"/>
              <a:buFont typeface="Arial" panose="020B0604020202020204" pitchFamily="34" charset="0"/>
              <a:buChar char="•"/>
              <a:tabLst/>
              <a:defRPr sz="1400" kern="1200">
                <a:solidFill>
                  <a:schemeClr val="tx1"/>
                </a:solidFill>
                <a:latin typeface="+mn-lt"/>
                <a:ea typeface="+mn-ea"/>
                <a:cs typeface="+mn-cs"/>
              </a:defRPr>
            </a:lvl2pPr>
            <a:lvl3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3pPr>
            <a:lvl4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4pPr>
            <a:lvl5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GB" sz="1800" dirty="0">
              <a:latin typeface="Montserrat" panose="00000500000000000000" pitchFamily="2" charset="0"/>
            </a:endParaRPr>
          </a:p>
          <a:p>
            <a:pPr lvl="1"/>
            <a:endParaRPr lang="en-GB" sz="1800" dirty="0">
              <a:latin typeface="Montserrat" panose="00000500000000000000" pitchFamily="2" charset="0"/>
            </a:endParaRPr>
          </a:p>
          <a:p>
            <a:pPr marL="0" lvl="1" indent="0">
              <a:buNone/>
            </a:pPr>
            <a:endParaRPr lang="en-GB" sz="2400" dirty="0">
              <a:solidFill>
                <a:schemeClr val="accent2">
                  <a:lumMod val="50000"/>
                </a:schemeClr>
              </a:solidFill>
              <a:latin typeface="Montserrat" panose="00000500000000000000" pitchFamily="2" charset="0"/>
            </a:endParaRPr>
          </a:p>
          <a:p>
            <a:pPr marL="0" lvl="1" indent="0">
              <a:buNone/>
            </a:pPr>
            <a:endParaRPr lang="en-GB" sz="2400" dirty="0">
              <a:solidFill>
                <a:schemeClr val="accent2">
                  <a:lumMod val="50000"/>
                </a:schemeClr>
              </a:solidFill>
              <a:latin typeface="Montserrat" panose="00000500000000000000" pitchFamily="2" charset="0"/>
            </a:endParaRPr>
          </a:p>
          <a:p>
            <a:pPr lvl="1"/>
            <a:endParaRPr lang="en-GB" sz="2400" dirty="0">
              <a:solidFill>
                <a:schemeClr val="accent2">
                  <a:lumMod val="50000"/>
                </a:schemeClr>
              </a:solidFill>
              <a:latin typeface="Montserrat" panose="00000500000000000000" pitchFamily="2" charset="0"/>
            </a:endParaRPr>
          </a:p>
          <a:p>
            <a:pPr lvl="1"/>
            <a:endParaRPr lang="en-GB" sz="1800" dirty="0">
              <a:latin typeface="Montserrat" panose="00000500000000000000" pitchFamily="2" charset="0"/>
            </a:endParaRPr>
          </a:p>
          <a:p>
            <a:pPr lvl="1"/>
            <a:endParaRPr lang="en-GB" sz="1800" dirty="0">
              <a:latin typeface="Montserrat" panose="00000500000000000000" pitchFamily="2" charset="0"/>
            </a:endParaRPr>
          </a:p>
        </p:txBody>
      </p:sp>
      <p:sp>
        <p:nvSpPr>
          <p:cNvPr id="6" name="Rectangle 5">
            <a:extLst>
              <a:ext uri="{FF2B5EF4-FFF2-40B4-BE49-F238E27FC236}">
                <a16:creationId xmlns:a16="http://schemas.microsoft.com/office/drawing/2014/main" id="{5EECC6BD-9064-4EF2-ADE5-5B993FF20860}"/>
              </a:ext>
            </a:extLst>
          </p:cNvPr>
          <p:cNvSpPr/>
          <p:nvPr/>
        </p:nvSpPr>
        <p:spPr>
          <a:xfrm>
            <a:off x="9939925" y="260501"/>
            <a:ext cx="1939955" cy="369332"/>
          </a:xfrm>
          <a:prstGeom prst="rect">
            <a:avLst/>
          </a:prstGeom>
        </p:spPr>
        <p:txBody>
          <a:bodyPr wrap="none">
            <a:spAutoFit/>
          </a:bodyPr>
          <a:lstStyle/>
          <a:p>
            <a:r>
              <a:rPr lang="en-US" b="1">
                <a:solidFill>
                  <a:srgbClr val="F3622C"/>
                </a:solidFill>
                <a:latin typeface="Montserrat" panose="00000500000000000000" pitchFamily="2" charset="0"/>
              </a:rPr>
              <a:t>The ACE Team</a:t>
            </a:r>
            <a:endParaRPr lang="en-GB" b="1"/>
          </a:p>
        </p:txBody>
      </p:sp>
      <p:sp>
        <p:nvSpPr>
          <p:cNvPr id="2" name="Slide Number Placeholder 1">
            <a:extLst>
              <a:ext uri="{FF2B5EF4-FFF2-40B4-BE49-F238E27FC236}">
                <a16:creationId xmlns:a16="http://schemas.microsoft.com/office/drawing/2014/main" id="{CAD14361-D919-D07D-2F71-6A4C8067C1E5}"/>
              </a:ext>
            </a:extLst>
          </p:cNvPr>
          <p:cNvSpPr>
            <a:spLocks noGrp="1"/>
          </p:cNvSpPr>
          <p:nvPr>
            <p:ph type="sldNum" sz="quarter" idx="12"/>
          </p:nvPr>
        </p:nvSpPr>
        <p:spPr/>
        <p:txBody>
          <a:bodyPr/>
          <a:lstStyle/>
          <a:p>
            <a:fld id="{E539938C-644C-46DC-A348-D6152A5EE845}" type="slidenum">
              <a:rPr lang="en-GB" smtClean="0"/>
              <a:t>13</a:t>
            </a:fld>
            <a:endParaRPr lang="en-GB"/>
          </a:p>
        </p:txBody>
      </p:sp>
      <p:sp>
        <p:nvSpPr>
          <p:cNvPr id="3" name="TextBox 2">
            <a:extLst>
              <a:ext uri="{FF2B5EF4-FFF2-40B4-BE49-F238E27FC236}">
                <a16:creationId xmlns:a16="http://schemas.microsoft.com/office/drawing/2014/main" id="{907A56D6-B6FE-E3EF-18B1-97AE7AC6D363}"/>
              </a:ext>
            </a:extLst>
          </p:cNvPr>
          <p:cNvSpPr txBox="1"/>
          <p:nvPr/>
        </p:nvSpPr>
        <p:spPr>
          <a:xfrm>
            <a:off x="756493" y="1873817"/>
            <a:ext cx="10130118" cy="2123658"/>
          </a:xfrm>
          <a:prstGeom prst="rect">
            <a:avLst/>
          </a:prstGeom>
          <a:noFill/>
        </p:spPr>
        <p:txBody>
          <a:bodyPr wrap="square" rtlCol="0">
            <a:spAutoFit/>
          </a:bodyPr>
          <a:lstStyle/>
          <a:p>
            <a:pPr marL="342900" indent="-342900" algn="l" rtl="0" fontAlgn="base">
              <a:buFont typeface="Arial" panose="020B0604020202020204" pitchFamily="34" charset="0"/>
              <a:buChar char="•"/>
            </a:pPr>
            <a:r>
              <a:rPr lang="en-GB" sz="2800" b="0" i="0" dirty="0">
                <a:solidFill>
                  <a:srgbClr val="000000"/>
                </a:solidFill>
                <a:effectLst/>
                <a:latin typeface="Montserrat" panose="00000500000000000000" pitchFamily="2" charset="0"/>
              </a:rPr>
              <a:t>Were you able to answer the question? </a:t>
            </a:r>
          </a:p>
          <a:p>
            <a:pPr algn="l" rtl="0" fontAlgn="base"/>
            <a:endParaRPr lang="en-GB" sz="2800" b="0" i="0" dirty="0">
              <a:solidFill>
                <a:srgbClr val="000000"/>
              </a:solidFill>
              <a:effectLst/>
              <a:latin typeface="Montserrat" panose="00000500000000000000" pitchFamily="2" charset="0"/>
            </a:endParaRPr>
          </a:p>
          <a:p>
            <a:pPr marL="342900" indent="-342900" fontAlgn="base">
              <a:buFont typeface="Arial" panose="020B0604020202020204" pitchFamily="34" charset="0"/>
              <a:buChar char="•"/>
            </a:pPr>
            <a:r>
              <a:rPr lang="en-GB" sz="2800" b="0" i="0" dirty="0">
                <a:solidFill>
                  <a:srgbClr val="000000"/>
                </a:solidFill>
                <a:effectLst/>
                <a:latin typeface="Montserrat" panose="00000500000000000000" pitchFamily="2" charset="0"/>
              </a:rPr>
              <a:t>What are the challenges? (Answer w</a:t>
            </a:r>
            <a:r>
              <a:rPr lang="en-GB" sz="2800" b="0" i="0" dirty="0">
                <a:effectLst/>
                <a:latin typeface="Montserrat" panose="00000500000000000000" pitchFamily="2" charset="0"/>
              </a:rPr>
              <a:t>ithout looking at the article again)</a:t>
            </a:r>
          </a:p>
          <a:p>
            <a:pPr marL="342900" indent="-342900" algn="l" rtl="0" fontAlgn="base">
              <a:buFont typeface="Arial" panose="020B0604020202020204" pitchFamily="34" charset="0"/>
              <a:buChar char="•"/>
            </a:pPr>
            <a:endParaRPr lang="en-GB" sz="2000" b="1" i="0" dirty="0">
              <a:solidFill>
                <a:srgbClr val="FF0000"/>
              </a:solidFill>
              <a:effectLst/>
              <a:latin typeface="Segoe UI" panose="020B0502040204020203" pitchFamily="34" charset="0"/>
            </a:endParaRPr>
          </a:p>
        </p:txBody>
      </p:sp>
    </p:spTree>
    <p:extLst>
      <p:ext uri="{BB962C8B-B14F-4D97-AF65-F5344CB8AC3E}">
        <p14:creationId xmlns:p14="http://schemas.microsoft.com/office/powerpoint/2010/main" val="2528016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0DA155E-BED6-7B6C-BBE8-E07E3F14A37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F21916F-025A-3861-B8FF-8DE009E97B1E}"/>
              </a:ext>
            </a:extLst>
          </p:cNvPr>
          <p:cNvSpPr>
            <a:spLocks noGrp="1"/>
          </p:cNvSpPr>
          <p:nvPr>
            <p:ph type="title"/>
          </p:nvPr>
        </p:nvSpPr>
        <p:spPr>
          <a:xfrm>
            <a:off x="750885" y="1111373"/>
            <a:ext cx="10851595" cy="5047631"/>
          </a:xfrm>
        </p:spPr>
        <p:txBody>
          <a:bodyPr/>
          <a:lstStyle/>
          <a:p>
            <a:pPr algn="l" rtl="0" fontAlgn="base">
              <a:lnSpc>
                <a:spcPct val="100000"/>
              </a:lnSpc>
            </a:pPr>
            <a:r>
              <a:rPr lang="en-GB" sz="4000" b="1" i="0" dirty="0">
                <a:solidFill>
                  <a:schemeClr val="accent2">
                    <a:lumMod val="50000"/>
                  </a:schemeClr>
                </a:solidFill>
                <a:effectLst/>
                <a:latin typeface="Montserrat" panose="00000500000000000000" pitchFamily="2" charset="0"/>
              </a:rPr>
              <a:t>3. </a:t>
            </a:r>
            <a:r>
              <a:rPr lang="en-GB" sz="4000" b="1" dirty="0">
                <a:solidFill>
                  <a:schemeClr val="accent2">
                    <a:lumMod val="50000"/>
                  </a:schemeClr>
                </a:solidFill>
                <a:latin typeface="Montserrat" panose="00000500000000000000" pitchFamily="2" charset="0"/>
              </a:rPr>
              <a:t>Read for detail</a:t>
            </a:r>
            <a:r>
              <a:rPr lang="en-GB" sz="4000" b="1" i="0" dirty="0">
                <a:solidFill>
                  <a:schemeClr val="accent2">
                    <a:lumMod val="50000"/>
                  </a:schemeClr>
                </a:solidFill>
                <a:effectLst/>
                <a:latin typeface="Montserrat" panose="00000500000000000000" pitchFamily="2" charset="0"/>
              </a:rPr>
              <a:t>  </a:t>
            </a:r>
            <a:br>
              <a:rPr lang="en-GB" sz="4000" b="1" i="0" dirty="0">
                <a:solidFill>
                  <a:schemeClr val="accent2">
                    <a:lumMod val="50000"/>
                  </a:schemeClr>
                </a:solidFill>
                <a:effectLst/>
                <a:latin typeface="Montserrat" panose="00000500000000000000" pitchFamily="2" charset="0"/>
              </a:rPr>
            </a:br>
            <a:br>
              <a:rPr lang="en-GB" sz="4000" b="0" i="0" dirty="0">
                <a:solidFill>
                  <a:srgbClr val="000000"/>
                </a:solidFill>
                <a:effectLst/>
                <a:latin typeface="Montserrat" panose="00000500000000000000" pitchFamily="2" charset="0"/>
              </a:rPr>
            </a:br>
            <a:r>
              <a:rPr lang="en-GB" sz="2400" dirty="0">
                <a:solidFill>
                  <a:srgbClr val="000000"/>
                </a:solidFill>
                <a:latin typeface="Montserrat" panose="00000500000000000000" pitchFamily="2" charset="0"/>
              </a:rPr>
              <a:t>F</a:t>
            </a:r>
            <a:r>
              <a:rPr lang="en-GB" sz="2400" b="0" i="0" dirty="0">
                <a:solidFill>
                  <a:srgbClr val="000000"/>
                </a:solidFill>
                <a:effectLst/>
                <a:latin typeface="Montserrat" panose="00000500000000000000" pitchFamily="2" charset="0"/>
              </a:rPr>
              <a:t>ind the section on the main challenges of multi-generational living and summarise this in your own words (paraphrase). </a:t>
            </a:r>
            <a:br>
              <a:rPr lang="en-GB" sz="2400" b="0" i="0" dirty="0">
                <a:solidFill>
                  <a:srgbClr val="000000"/>
                </a:solidFill>
                <a:effectLst/>
                <a:latin typeface="Montserrat" panose="00000500000000000000" pitchFamily="2" charset="0"/>
              </a:rPr>
            </a:br>
            <a:br>
              <a:rPr lang="en-GB" sz="2400" b="0" i="0" dirty="0">
                <a:solidFill>
                  <a:srgbClr val="000000"/>
                </a:solidFill>
                <a:effectLst/>
                <a:latin typeface="Montserrat" panose="00000500000000000000" pitchFamily="2" charset="0"/>
              </a:rPr>
            </a:br>
            <a:r>
              <a:rPr lang="en-GB" sz="2400" b="0" i="0" dirty="0">
                <a:solidFill>
                  <a:srgbClr val="000000"/>
                </a:solidFill>
                <a:effectLst/>
                <a:latin typeface="Montserrat" panose="00000500000000000000" pitchFamily="2" charset="0"/>
              </a:rPr>
              <a:t>Write a few sentences (at least three) on the main challenges of multi-generational living. Write full sentences and use academic English vocabulary. </a:t>
            </a:r>
            <a:br>
              <a:rPr lang="en-GB" sz="2400" b="0" i="0" dirty="0">
                <a:solidFill>
                  <a:srgbClr val="000000"/>
                </a:solidFill>
                <a:effectLst/>
                <a:latin typeface="Montserrat" panose="00000500000000000000" pitchFamily="2" charset="0"/>
              </a:rPr>
            </a:br>
            <a:br>
              <a:rPr lang="en-GB" sz="2400" b="0" i="0" dirty="0">
                <a:solidFill>
                  <a:srgbClr val="000000"/>
                </a:solidFill>
                <a:effectLst/>
                <a:latin typeface="Montserrat" panose="00000500000000000000" pitchFamily="2" charset="0"/>
              </a:rPr>
            </a:br>
            <a:r>
              <a:rPr lang="en-GB" sz="2400" b="0" i="0" dirty="0">
                <a:solidFill>
                  <a:srgbClr val="000000"/>
                </a:solidFill>
                <a:effectLst/>
                <a:latin typeface="Montserrat" panose="00000500000000000000" pitchFamily="2" charset="0"/>
              </a:rPr>
              <a:t>Try to use signposting/ connecting words and phrases to link your ideas. </a:t>
            </a:r>
            <a:endParaRPr lang="en-GB" sz="2400" dirty="0">
              <a:solidFill>
                <a:schemeClr val="accent2">
                  <a:lumMod val="50000"/>
                </a:schemeClr>
              </a:solidFill>
            </a:endParaRPr>
          </a:p>
        </p:txBody>
      </p:sp>
    </p:spTree>
    <p:extLst>
      <p:ext uri="{BB962C8B-B14F-4D97-AF65-F5344CB8AC3E}">
        <p14:creationId xmlns:p14="http://schemas.microsoft.com/office/powerpoint/2010/main" val="2584638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561944F-8D3E-1957-B6A7-3E208EA5A95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F895250-837F-7127-B3E3-9D8CC6AFECE7}"/>
              </a:ext>
            </a:extLst>
          </p:cNvPr>
          <p:cNvSpPr txBox="1">
            <a:spLocks/>
          </p:cNvSpPr>
          <p:nvPr/>
        </p:nvSpPr>
        <p:spPr>
          <a:xfrm>
            <a:off x="726141" y="374590"/>
            <a:ext cx="7673788" cy="142289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accent2">
                    <a:lumMod val="50000"/>
                  </a:schemeClr>
                </a:solidFill>
                <a:latin typeface="Krana Fat B" panose="00000B00000000000000" pitchFamily="50" charset="0"/>
              </a:rPr>
              <a:t>Evaluating the article</a:t>
            </a:r>
          </a:p>
        </p:txBody>
      </p:sp>
      <p:sp>
        <p:nvSpPr>
          <p:cNvPr id="32" name="Text Placeholder 4">
            <a:extLst>
              <a:ext uri="{FF2B5EF4-FFF2-40B4-BE49-F238E27FC236}">
                <a16:creationId xmlns:a16="http://schemas.microsoft.com/office/drawing/2014/main" id="{6BA1169E-1687-AC7F-0153-5BB1D63EDFAC}"/>
              </a:ext>
            </a:extLst>
          </p:cNvPr>
          <p:cNvSpPr txBox="1">
            <a:spLocks/>
          </p:cNvSpPr>
          <p:nvPr/>
        </p:nvSpPr>
        <p:spPr>
          <a:xfrm>
            <a:off x="4185294" y="1542237"/>
            <a:ext cx="7250213" cy="3046413"/>
          </a:xfrm>
          <a:prstGeom prst="rect">
            <a:avLst/>
          </a:prstGeom>
        </p:spPr>
        <p:txBody>
          <a:bodyPr vert="horz" lIns="91440" tIns="45720" rIns="91440" bIns="45720" rtlCol="0" anchor="ctr"/>
          <a:lstStyle>
            <a:defPPr>
              <a:defRPr lang="en-US"/>
            </a:defPPr>
            <a:lvl1pPr marL="270000" indent="-270000" algn="ctr" defTabSz="914400" rtl="0" eaLnBrk="1" latinLnBrk="0" hangingPunct="1">
              <a:buFont typeface="Arial" panose="020B0604020202020204" pitchFamily="34" charset="0"/>
              <a:buChar char="•"/>
              <a:defRPr sz="1200" b="0" kern="1200">
                <a:solidFill>
                  <a:schemeClr val="tx1">
                    <a:tint val="75000"/>
                  </a:schemeClr>
                </a:solidFill>
                <a:latin typeface="+mn-lt"/>
                <a:ea typeface="+mn-ea"/>
                <a:cs typeface="+mn-cs"/>
              </a:defRPr>
            </a:lvl1pPr>
            <a:lvl2pPr marL="180000" marR="0" indent="-180000" algn="l" defTabSz="914400" rtl="0" eaLnBrk="1" fontAlgn="auto" latinLnBrk="0" hangingPunct="1">
              <a:lnSpc>
                <a:spcPct val="100000"/>
              </a:lnSpc>
              <a:spcBef>
                <a:spcPts val="0"/>
              </a:spcBef>
              <a:spcAft>
                <a:spcPts val="1200"/>
              </a:spcAft>
              <a:buClrTx/>
              <a:buSzPct val="125000"/>
              <a:buFont typeface="Arial" panose="020B0604020202020204" pitchFamily="34" charset="0"/>
              <a:buChar char="•"/>
              <a:tabLst/>
              <a:defRPr sz="1400" kern="1200">
                <a:solidFill>
                  <a:schemeClr val="tx1"/>
                </a:solidFill>
                <a:latin typeface="+mn-lt"/>
                <a:ea typeface="+mn-ea"/>
                <a:cs typeface="+mn-cs"/>
              </a:defRPr>
            </a:lvl2pPr>
            <a:lvl3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3pPr>
            <a:lvl4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4pPr>
            <a:lvl5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GB" sz="1800" dirty="0">
              <a:latin typeface="Montserrat" panose="00000500000000000000" pitchFamily="2" charset="0"/>
            </a:endParaRPr>
          </a:p>
          <a:p>
            <a:pPr lvl="1"/>
            <a:endParaRPr lang="en-GB" sz="1800" dirty="0">
              <a:latin typeface="Montserrat" panose="00000500000000000000" pitchFamily="2" charset="0"/>
            </a:endParaRPr>
          </a:p>
          <a:p>
            <a:pPr marL="0" lvl="1" indent="0">
              <a:buNone/>
            </a:pPr>
            <a:endParaRPr lang="en-GB" sz="2400" dirty="0">
              <a:solidFill>
                <a:schemeClr val="accent2">
                  <a:lumMod val="50000"/>
                </a:schemeClr>
              </a:solidFill>
              <a:latin typeface="Montserrat" panose="00000500000000000000" pitchFamily="2" charset="0"/>
            </a:endParaRPr>
          </a:p>
          <a:p>
            <a:pPr marL="0" lvl="1" indent="0">
              <a:buNone/>
            </a:pPr>
            <a:endParaRPr lang="en-GB" sz="2400" dirty="0">
              <a:solidFill>
                <a:schemeClr val="accent2">
                  <a:lumMod val="50000"/>
                </a:schemeClr>
              </a:solidFill>
              <a:latin typeface="Montserrat" panose="00000500000000000000" pitchFamily="2" charset="0"/>
            </a:endParaRPr>
          </a:p>
          <a:p>
            <a:pPr lvl="1"/>
            <a:endParaRPr lang="en-GB" sz="2400" dirty="0">
              <a:solidFill>
                <a:schemeClr val="accent2">
                  <a:lumMod val="50000"/>
                </a:schemeClr>
              </a:solidFill>
              <a:latin typeface="Montserrat" panose="00000500000000000000" pitchFamily="2" charset="0"/>
            </a:endParaRPr>
          </a:p>
          <a:p>
            <a:pPr lvl="1"/>
            <a:endParaRPr lang="en-GB" sz="1800" dirty="0">
              <a:latin typeface="Montserrat" panose="00000500000000000000" pitchFamily="2" charset="0"/>
            </a:endParaRPr>
          </a:p>
          <a:p>
            <a:pPr lvl="1"/>
            <a:endParaRPr lang="en-GB" sz="1800" dirty="0">
              <a:latin typeface="Montserrat" panose="00000500000000000000" pitchFamily="2" charset="0"/>
            </a:endParaRPr>
          </a:p>
        </p:txBody>
      </p:sp>
      <p:sp>
        <p:nvSpPr>
          <p:cNvPr id="6" name="Rectangle 5">
            <a:extLst>
              <a:ext uri="{FF2B5EF4-FFF2-40B4-BE49-F238E27FC236}">
                <a16:creationId xmlns:a16="http://schemas.microsoft.com/office/drawing/2014/main" id="{A3A5D21A-93FC-EC9E-C199-D8FD306AC711}"/>
              </a:ext>
            </a:extLst>
          </p:cNvPr>
          <p:cNvSpPr/>
          <p:nvPr/>
        </p:nvSpPr>
        <p:spPr>
          <a:xfrm>
            <a:off x="9939925" y="260501"/>
            <a:ext cx="1939955" cy="369332"/>
          </a:xfrm>
          <a:prstGeom prst="rect">
            <a:avLst/>
          </a:prstGeom>
        </p:spPr>
        <p:txBody>
          <a:bodyPr wrap="none">
            <a:spAutoFit/>
          </a:bodyPr>
          <a:lstStyle/>
          <a:p>
            <a:r>
              <a:rPr lang="en-US" b="1">
                <a:solidFill>
                  <a:srgbClr val="F3622C"/>
                </a:solidFill>
                <a:latin typeface="Montserrat" panose="00000500000000000000" pitchFamily="2" charset="0"/>
              </a:rPr>
              <a:t>The ACE Team</a:t>
            </a:r>
            <a:endParaRPr lang="en-GB" b="1"/>
          </a:p>
        </p:txBody>
      </p:sp>
      <p:sp>
        <p:nvSpPr>
          <p:cNvPr id="2" name="Slide Number Placeholder 1">
            <a:extLst>
              <a:ext uri="{FF2B5EF4-FFF2-40B4-BE49-F238E27FC236}">
                <a16:creationId xmlns:a16="http://schemas.microsoft.com/office/drawing/2014/main" id="{45B4C490-5C7B-E5EE-5707-8DC08A28052C}"/>
              </a:ext>
            </a:extLst>
          </p:cNvPr>
          <p:cNvSpPr>
            <a:spLocks noGrp="1"/>
          </p:cNvSpPr>
          <p:nvPr>
            <p:ph type="sldNum" sz="quarter" idx="12"/>
          </p:nvPr>
        </p:nvSpPr>
        <p:spPr/>
        <p:txBody>
          <a:bodyPr/>
          <a:lstStyle/>
          <a:p>
            <a:fld id="{E539938C-644C-46DC-A348-D6152A5EE845}" type="slidenum">
              <a:rPr lang="en-GB" smtClean="0"/>
              <a:t>15</a:t>
            </a:fld>
            <a:endParaRPr lang="en-GB"/>
          </a:p>
        </p:txBody>
      </p:sp>
      <p:sp>
        <p:nvSpPr>
          <p:cNvPr id="7" name="TextBox 6">
            <a:extLst>
              <a:ext uri="{FF2B5EF4-FFF2-40B4-BE49-F238E27FC236}">
                <a16:creationId xmlns:a16="http://schemas.microsoft.com/office/drawing/2014/main" id="{E648123A-2C8F-59AB-3BDB-F2FAFEB2DC8C}"/>
              </a:ext>
            </a:extLst>
          </p:cNvPr>
          <p:cNvSpPr txBox="1"/>
          <p:nvPr/>
        </p:nvSpPr>
        <p:spPr>
          <a:xfrm>
            <a:off x="434788" y="1918502"/>
            <a:ext cx="11322424" cy="2677656"/>
          </a:xfrm>
          <a:prstGeom prst="rect">
            <a:avLst/>
          </a:prstGeom>
          <a:noFill/>
        </p:spPr>
        <p:txBody>
          <a:bodyPr wrap="square">
            <a:spAutoFit/>
          </a:bodyPr>
          <a:lstStyle/>
          <a:p>
            <a:r>
              <a:rPr lang="en-GB" sz="2800" dirty="0">
                <a:solidFill>
                  <a:srgbClr val="000000"/>
                </a:solidFill>
                <a:latin typeface="Montserrat" panose="00000500000000000000" pitchFamily="2" charset="0"/>
              </a:rPr>
              <a:t>What did you think of the way the article is written? </a:t>
            </a:r>
          </a:p>
          <a:p>
            <a:endParaRPr lang="en-GB" sz="2800" b="0" i="0" dirty="0">
              <a:solidFill>
                <a:srgbClr val="000000"/>
              </a:solidFill>
              <a:effectLst/>
              <a:latin typeface="Montserrat" panose="00000500000000000000" pitchFamily="2" charset="0"/>
            </a:endParaRPr>
          </a:p>
          <a:p>
            <a:r>
              <a:rPr lang="en-GB" sz="2800" b="0" i="0" dirty="0">
                <a:solidFill>
                  <a:srgbClr val="000000"/>
                </a:solidFill>
                <a:effectLst/>
                <a:latin typeface="Montserrat" panose="00000500000000000000" pitchFamily="2" charset="0"/>
              </a:rPr>
              <a:t>Choose one sentence that you found especially effective or well-written. Put it in the chat or read it aloud. </a:t>
            </a:r>
          </a:p>
          <a:p>
            <a:endParaRPr lang="en-GB" sz="2800" dirty="0">
              <a:solidFill>
                <a:srgbClr val="000000"/>
              </a:solidFill>
              <a:latin typeface="Montserrat" panose="00000500000000000000" pitchFamily="2" charset="0"/>
            </a:endParaRPr>
          </a:p>
          <a:p>
            <a:r>
              <a:rPr lang="en-GB" sz="2800" b="0" i="0" dirty="0">
                <a:solidFill>
                  <a:srgbClr val="000000"/>
                </a:solidFill>
                <a:effectLst/>
                <a:latin typeface="Montserrat" panose="00000500000000000000" pitchFamily="2" charset="0"/>
              </a:rPr>
              <a:t>Why do you think this sentence is effective</a:t>
            </a:r>
            <a:r>
              <a:rPr lang="en-GB" sz="2800" dirty="0">
                <a:solidFill>
                  <a:srgbClr val="000000"/>
                </a:solidFill>
                <a:latin typeface="Montserrat" panose="00000500000000000000" pitchFamily="2" charset="0"/>
              </a:rPr>
              <a:t>?</a:t>
            </a:r>
            <a:endParaRPr lang="en-GB" sz="2800" dirty="0"/>
          </a:p>
        </p:txBody>
      </p:sp>
    </p:spTree>
    <p:extLst>
      <p:ext uri="{BB962C8B-B14F-4D97-AF65-F5344CB8AC3E}">
        <p14:creationId xmlns:p14="http://schemas.microsoft.com/office/powerpoint/2010/main" val="112931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ECBC9FD-0730-54CF-91EE-88727FF3C56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F4D712C-9F1D-DEFB-8476-B6339ABE9A96}"/>
              </a:ext>
            </a:extLst>
          </p:cNvPr>
          <p:cNvSpPr txBox="1">
            <a:spLocks/>
          </p:cNvSpPr>
          <p:nvPr/>
        </p:nvSpPr>
        <p:spPr>
          <a:xfrm>
            <a:off x="530050" y="445167"/>
            <a:ext cx="9714087" cy="142289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accent2">
                    <a:lumMod val="50000"/>
                  </a:schemeClr>
                </a:solidFill>
                <a:latin typeface="Krana Fat B" panose="00000B00000000000000" pitchFamily="50" charset="0"/>
              </a:rPr>
              <a:t>Academic vs non-academic sources</a:t>
            </a:r>
          </a:p>
        </p:txBody>
      </p:sp>
      <p:sp>
        <p:nvSpPr>
          <p:cNvPr id="32" name="Text Placeholder 4">
            <a:extLst>
              <a:ext uri="{FF2B5EF4-FFF2-40B4-BE49-F238E27FC236}">
                <a16:creationId xmlns:a16="http://schemas.microsoft.com/office/drawing/2014/main" id="{C1F4876D-61B8-8DD3-FDCF-F85DB3375787}"/>
              </a:ext>
            </a:extLst>
          </p:cNvPr>
          <p:cNvSpPr txBox="1">
            <a:spLocks/>
          </p:cNvSpPr>
          <p:nvPr/>
        </p:nvSpPr>
        <p:spPr>
          <a:xfrm>
            <a:off x="4185294" y="1542237"/>
            <a:ext cx="7250213" cy="3046413"/>
          </a:xfrm>
          <a:prstGeom prst="rect">
            <a:avLst/>
          </a:prstGeom>
        </p:spPr>
        <p:txBody>
          <a:bodyPr vert="horz" lIns="91440" tIns="45720" rIns="91440" bIns="45720" rtlCol="0" anchor="ctr"/>
          <a:lstStyle>
            <a:defPPr>
              <a:defRPr lang="en-US"/>
            </a:defPPr>
            <a:lvl1pPr marL="270000" indent="-270000" algn="ctr" defTabSz="914400" rtl="0" eaLnBrk="1" latinLnBrk="0" hangingPunct="1">
              <a:buFont typeface="Arial" panose="020B0604020202020204" pitchFamily="34" charset="0"/>
              <a:buChar char="•"/>
              <a:defRPr sz="1200" b="0" kern="1200">
                <a:solidFill>
                  <a:schemeClr val="tx1">
                    <a:tint val="75000"/>
                  </a:schemeClr>
                </a:solidFill>
                <a:latin typeface="+mn-lt"/>
                <a:ea typeface="+mn-ea"/>
                <a:cs typeface="+mn-cs"/>
              </a:defRPr>
            </a:lvl1pPr>
            <a:lvl2pPr marL="180000" marR="0" indent="-180000" algn="l" defTabSz="914400" rtl="0" eaLnBrk="1" fontAlgn="auto" latinLnBrk="0" hangingPunct="1">
              <a:lnSpc>
                <a:spcPct val="100000"/>
              </a:lnSpc>
              <a:spcBef>
                <a:spcPts val="0"/>
              </a:spcBef>
              <a:spcAft>
                <a:spcPts val="1200"/>
              </a:spcAft>
              <a:buClrTx/>
              <a:buSzPct val="125000"/>
              <a:buFont typeface="Arial" panose="020B0604020202020204" pitchFamily="34" charset="0"/>
              <a:buChar char="•"/>
              <a:tabLst/>
              <a:defRPr sz="1400" kern="1200">
                <a:solidFill>
                  <a:schemeClr val="tx1"/>
                </a:solidFill>
                <a:latin typeface="+mn-lt"/>
                <a:ea typeface="+mn-ea"/>
                <a:cs typeface="+mn-cs"/>
              </a:defRPr>
            </a:lvl2pPr>
            <a:lvl3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3pPr>
            <a:lvl4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4pPr>
            <a:lvl5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GB" sz="1800" dirty="0">
              <a:latin typeface="Montserrat" panose="00000500000000000000" pitchFamily="2" charset="0"/>
            </a:endParaRPr>
          </a:p>
          <a:p>
            <a:pPr lvl="1"/>
            <a:endParaRPr lang="en-GB" sz="1800" dirty="0">
              <a:latin typeface="Montserrat" panose="00000500000000000000" pitchFamily="2" charset="0"/>
            </a:endParaRPr>
          </a:p>
          <a:p>
            <a:pPr marL="0" lvl="1" indent="0">
              <a:buNone/>
            </a:pPr>
            <a:endParaRPr lang="en-GB" sz="2400" dirty="0">
              <a:solidFill>
                <a:schemeClr val="accent2">
                  <a:lumMod val="50000"/>
                </a:schemeClr>
              </a:solidFill>
              <a:latin typeface="Montserrat" panose="00000500000000000000" pitchFamily="2" charset="0"/>
            </a:endParaRPr>
          </a:p>
          <a:p>
            <a:pPr marL="0" lvl="1" indent="0">
              <a:buNone/>
            </a:pPr>
            <a:endParaRPr lang="en-GB" sz="2400" dirty="0">
              <a:solidFill>
                <a:schemeClr val="accent2">
                  <a:lumMod val="50000"/>
                </a:schemeClr>
              </a:solidFill>
              <a:latin typeface="Montserrat" panose="00000500000000000000" pitchFamily="2" charset="0"/>
            </a:endParaRPr>
          </a:p>
          <a:p>
            <a:pPr lvl="1"/>
            <a:endParaRPr lang="en-GB" sz="2400" dirty="0">
              <a:solidFill>
                <a:schemeClr val="accent2">
                  <a:lumMod val="50000"/>
                </a:schemeClr>
              </a:solidFill>
              <a:latin typeface="Montserrat" panose="00000500000000000000" pitchFamily="2" charset="0"/>
            </a:endParaRPr>
          </a:p>
          <a:p>
            <a:pPr lvl="1"/>
            <a:endParaRPr lang="en-GB" sz="1800" dirty="0">
              <a:latin typeface="Montserrat" panose="00000500000000000000" pitchFamily="2" charset="0"/>
            </a:endParaRPr>
          </a:p>
          <a:p>
            <a:pPr lvl="1"/>
            <a:endParaRPr lang="en-GB" sz="1800" dirty="0">
              <a:latin typeface="Montserrat" panose="00000500000000000000" pitchFamily="2" charset="0"/>
            </a:endParaRPr>
          </a:p>
        </p:txBody>
      </p:sp>
      <p:sp>
        <p:nvSpPr>
          <p:cNvPr id="6" name="Rectangle 5">
            <a:extLst>
              <a:ext uri="{FF2B5EF4-FFF2-40B4-BE49-F238E27FC236}">
                <a16:creationId xmlns:a16="http://schemas.microsoft.com/office/drawing/2014/main" id="{19E92569-7496-7973-0032-67D53FC1564C}"/>
              </a:ext>
            </a:extLst>
          </p:cNvPr>
          <p:cNvSpPr/>
          <p:nvPr/>
        </p:nvSpPr>
        <p:spPr>
          <a:xfrm>
            <a:off x="9939925" y="260501"/>
            <a:ext cx="1939955" cy="369332"/>
          </a:xfrm>
          <a:prstGeom prst="rect">
            <a:avLst/>
          </a:prstGeom>
        </p:spPr>
        <p:txBody>
          <a:bodyPr wrap="none">
            <a:spAutoFit/>
          </a:bodyPr>
          <a:lstStyle/>
          <a:p>
            <a:r>
              <a:rPr lang="en-US" b="1">
                <a:solidFill>
                  <a:srgbClr val="F3622C"/>
                </a:solidFill>
                <a:latin typeface="Montserrat" panose="00000500000000000000" pitchFamily="2" charset="0"/>
              </a:rPr>
              <a:t>The ACE Team</a:t>
            </a:r>
            <a:endParaRPr lang="en-GB" b="1"/>
          </a:p>
        </p:txBody>
      </p:sp>
      <p:sp>
        <p:nvSpPr>
          <p:cNvPr id="2" name="Slide Number Placeholder 1">
            <a:extLst>
              <a:ext uri="{FF2B5EF4-FFF2-40B4-BE49-F238E27FC236}">
                <a16:creationId xmlns:a16="http://schemas.microsoft.com/office/drawing/2014/main" id="{4D89813A-E8CC-C323-D7D9-FBEBB38D6DCD}"/>
              </a:ext>
            </a:extLst>
          </p:cNvPr>
          <p:cNvSpPr>
            <a:spLocks noGrp="1"/>
          </p:cNvSpPr>
          <p:nvPr>
            <p:ph type="sldNum" sz="quarter" idx="12"/>
          </p:nvPr>
        </p:nvSpPr>
        <p:spPr/>
        <p:txBody>
          <a:bodyPr/>
          <a:lstStyle/>
          <a:p>
            <a:fld id="{E539938C-644C-46DC-A348-D6152A5EE845}" type="slidenum">
              <a:rPr lang="en-GB" smtClean="0"/>
              <a:t>16</a:t>
            </a:fld>
            <a:endParaRPr lang="en-GB"/>
          </a:p>
        </p:txBody>
      </p:sp>
      <p:sp>
        <p:nvSpPr>
          <p:cNvPr id="7" name="TextBox 6">
            <a:extLst>
              <a:ext uri="{FF2B5EF4-FFF2-40B4-BE49-F238E27FC236}">
                <a16:creationId xmlns:a16="http://schemas.microsoft.com/office/drawing/2014/main" id="{03FEE3DA-3CD6-198E-FB9A-5446172D355A}"/>
              </a:ext>
            </a:extLst>
          </p:cNvPr>
          <p:cNvSpPr txBox="1"/>
          <p:nvPr/>
        </p:nvSpPr>
        <p:spPr>
          <a:xfrm>
            <a:off x="372035" y="1641623"/>
            <a:ext cx="6019800" cy="3108543"/>
          </a:xfrm>
          <a:prstGeom prst="rect">
            <a:avLst/>
          </a:prstGeom>
          <a:noFill/>
        </p:spPr>
        <p:txBody>
          <a:bodyPr wrap="square">
            <a:spAutoFit/>
          </a:bodyPr>
          <a:lstStyle/>
          <a:p>
            <a:pPr algn="l" rtl="0" fontAlgn="base"/>
            <a:r>
              <a:rPr lang="en-GB" sz="2400" b="0" i="1" dirty="0">
                <a:solidFill>
                  <a:srgbClr val="000000"/>
                </a:solidFill>
                <a:effectLst/>
                <a:latin typeface="Montserrat" panose="00000500000000000000" pitchFamily="2" charset="0"/>
              </a:rPr>
              <a:t>The Conversation </a:t>
            </a:r>
            <a:r>
              <a:rPr lang="en-GB" sz="2400" b="0" i="0" dirty="0">
                <a:solidFill>
                  <a:srgbClr val="000000"/>
                </a:solidFill>
                <a:effectLst/>
                <a:latin typeface="Montserrat" panose="00000500000000000000" pitchFamily="2" charset="0"/>
              </a:rPr>
              <a:t>article is based on this journal article: </a:t>
            </a:r>
            <a:r>
              <a:rPr lang="en-GB" sz="2400" b="0" i="0" u="sng" strike="noStrike" dirty="0">
                <a:solidFill>
                  <a:srgbClr val="467886"/>
                </a:solidFill>
                <a:effectLst/>
                <a:latin typeface="Montserrat" panose="00000500000000000000" pitchFamily="2" charset="0"/>
                <a:hlinkClick r:id="rId3"/>
              </a:rPr>
              <a:t>Setting up home: The role of domestic materiality in extended family identity formation - ScienceDirect</a:t>
            </a:r>
            <a:r>
              <a:rPr lang="en-GB" sz="2400" b="0" i="0" dirty="0">
                <a:solidFill>
                  <a:srgbClr val="000000"/>
                </a:solidFill>
                <a:effectLst/>
                <a:latin typeface="Montserrat" panose="00000500000000000000" pitchFamily="2" charset="0"/>
              </a:rPr>
              <a:t> </a:t>
            </a:r>
          </a:p>
          <a:p>
            <a:pPr algn="l" rtl="0" fontAlgn="base"/>
            <a:endParaRPr lang="en-GB" sz="2400" b="0" i="0" dirty="0">
              <a:solidFill>
                <a:srgbClr val="000000"/>
              </a:solidFill>
              <a:effectLst/>
              <a:latin typeface="Montserrat" panose="00000500000000000000" pitchFamily="2" charset="0"/>
            </a:endParaRPr>
          </a:p>
          <a:p>
            <a:pPr algn="l" rtl="0" fontAlgn="base"/>
            <a:r>
              <a:rPr lang="en-GB" sz="2400" dirty="0">
                <a:solidFill>
                  <a:srgbClr val="000000"/>
                </a:solidFill>
                <a:latin typeface="Montserrat" panose="00000500000000000000" pitchFamily="2" charset="0"/>
              </a:rPr>
              <a:t>R</a:t>
            </a:r>
            <a:r>
              <a:rPr lang="en-GB" sz="2400" b="0" i="0" dirty="0">
                <a:solidFill>
                  <a:srgbClr val="000000"/>
                </a:solidFill>
                <a:effectLst/>
                <a:latin typeface="Montserrat" panose="00000500000000000000" pitchFamily="2" charset="0"/>
              </a:rPr>
              <a:t>ead the </a:t>
            </a:r>
            <a:r>
              <a:rPr lang="en-GB" sz="2400" b="1" i="0" dirty="0">
                <a:solidFill>
                  <a:srgbClr val="000000"/>
                </a:solidFill>
                <a:effectLst/>
                <a:latin typeface="Montserrat" panose="00000500000000000000" pitchFamily="2" charset="0"/>
              </a:rPr>
              <a:t>abstract</a:t>
            </a:r>
          </a:p>
          <a:p>
            <a:endParaRPr lang="en-GB" sz="2800" dirty="0"/>
          </a:p>
        </p:txBody>
      </p:sp>
      <p:pic>
        <p:nvPicPr>
          <p:cNvPr id="4" name="Picture 3">
            <a:extLst>
              <a:ext uri="{FF2B5EF4-FFF2-40B4-BE49-F238E27FC236}">
                <a16:creationId xmlns:a16="http://schemas.microsoft.com/office/drawing/2014/main" id="{4C7F08A0-88F5-C2FE-E8CA-8EE0F45706B3}"/>
              </a:ext>
            </a:extLst>
          </p:cNvPr>
          <p:cNvPicPr>
            <a:picLocks noChangeAspect="1"/>
          </p:cNvPicPr>
          <p:nvPr/>
        </p:nvPicPr>
        <p:blipFill>
          <a:blip r:embed="rId4"/>
          <a:stretch>
            <a:fillRect/>
          </a:stretch>
        </p:blipFill>
        <p:spPr>
          <a:xfrm>
            <a:off x="6263163" y="1919086"/>
            <a:ext cx="5166472" cy="4304442"/>
          </a:xfrm>
          <a:prstGeom prst="rect">
            <a:avLst/>
          </a:prstGeom>
        </p:spPr>
      </p:pic>
      <p:pic>
        <p:nvPicPr>
          <p:cNvPr id="9" name="Picture 8">
            <a:extLst>
              <a:ext uri="{FF2B5EF4-FFF2-40B4-BE49-F238E27FC236}">
                <a16:creationId xmlns:a16="http://schemas.microsoft.com/office/drawing/2014/main" id="{03216DCD-9292-0610-51B0-C53EE3C14F7C}"/>
              </a:ext>
            </a:extLst>
          </p:cNvPr>
          <p:cNvPicPr>
            <a:picLocks noChangeAspect="1"/>
          </p:cNvPicPr>
          <p:nvPr/>
        </p:nvPicPr>
        <p:blipFill>
          <a:blip r:embed="rId5"/>
          <a:stretch>
            <a:fillRect/>
          </a:stretch>
        </p:blipFill>
        <p:spPr>
          <a:xfrm>
            <a:off x="3710095" y="3837623"/>
            <a:ext cx="2385905" cy="2385905"/>
          </a:xfrm>
          <a:prstGeom prst="rect">
            <a:avLst/>
          </a:prstGeom>
        </p:spPr>
      </p:pic>
    </p:spTree>
    <p:extLst>
      <p:ext uri="{BB962C8B-B14F-4D97-AF65-F5344CB8AC3E}">
        <p14:creationId xmlns:p14="http://schemas.microsoft.com/office/powerpoint/2010/main" val="3902786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61680A3-0093-2214-8BE5-79C8E4D4219A}"/>
            </a:ext>
          </a:extLst>
        </p:cNvPr>
        <p:cNvGrpSpPr/>
        <p:nvPr/>
      </p:nvGrpSpPr>
      <p:grpSpPr>
        <a:xfrm>
          <a:off x="0" y="0"/>
          <a:ext cx="0" cy="0"/>
          <a:chOff x="0" y="0"/>
          <a:chExt cx="0" cy="0"/>
        </a:xfrm>
      </p:grpSpPr>
      <p:sp>
        <p:nvSpPr>
          <p:cNvPr id="32" name="Text Placeholder 4">
            <a:extLst>
              <a:ext uri="{FF2B5EF4-FFF2-40B4-BE49-F238E27FC236}">
                <a16:creationId xmlns:a16="http://schemas.microsoft.com/office/drawing/2014/main" id="{3B6A02B9-2710-6230-4CDF-1603D9E0DADF}"/>
              </a:ext>
            </a:extLst>
          </p:cNvPr>
          <p:cNvSpPr txBox="1">
            <a:spLocks/>
          </p:cNvSpPr>
          <p:nvPr/>
        </p:nvSpPr>
        <p:spPr>
          <a:xfrm>
            <a:off x="4185294" y="1542237"/>
            <a:ext cx="7250213" cy="3046413"/>
          </a:xfrm>
          <a:prstGeom prst="rect">
            <a:avLst/>
          </a:prstGeom>
        </p:spPr>
        <p:txBody>
          <a:bodyPr vert="horz" lIns="91440" tIns="45720" rIns="91440" bIns="45720" rtlCol="0" anchor="ctr"/>
          <a:lstStyle>
            <a:defPPr>
              <a:defRPr lang="en-US"/>
            </a:defPPr>
            <a:lvl1pPr marL="270000" indent="-270000" algn="ctr" defTabSz="914400" rtl="0" eaLnBrk="1" latinLnBrk="0" hangingPunct="1">
              <a:buFont typeface="Arial" panose="020B0604020202020204" pitchFamily="34" charset="0"/>
              <a:buChar char="•"/>
              <a:defRPr sz="1200" b="0" kern="1200">
                <a:solidFill>
                  <a:schemeClr val="tx1">
                    <a:tint val="75000"/>
                  </a:schemeClr>
                </a:solidFill>
                <a:latin typeface="+mn-lt"/>
                <a:ea typeface="+mn-ea"/>
                <a:cs typeface="+mn-cs"/>
              </a:defRPr>
            </a:lvl1pPr>
            <a:lvl2pPr marL="180000" marR="0" indent="-180000" algn="l" defTabSz="914400" rtl="0" eaLnBrk="1" fontAlgn="auto" latinLnBrk="0" hangingPunct="1">
              <a:lnSpc>
                <a:spcPct val="100000"/>
              </a:lnSpc>
              <a:spcBef>
                <a:spcPts val="0"/>
              </a:spcBef>
              <a:spcAft>
                <a:spcPts val="1200"/>
              </a:spcAft>
              <a:buClrTx/>
              <a:buSzPct val="125000"/>
              <a:buFont typeface="Arial" panose="020B0604020202020204" pitchFamily="34" charset="0"/>
              <a:buChar char="•"/>
              <a:tabLst/>
              <a:defRPr sz="1400" kern="1200">
                <a:solidFill>
                  <a:schemeClr val="tx1"/>
                </a:solidFill>
                <a:latin typeface="+mn-lt"/>
                <a:ea typeface="+mn-ea"/>
                <a:cs typeface="+mn-cs"/>
              </a:defRPr>
            </a:lvl2pPr>
            <a:lvl3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3pPr>
            <a:lvl4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4pPr>
            <a:lvl5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GB" sz="1800" dirty="0">
              <a:latin typeface="Montserrat" panose="00000500000000000000" pitchFamily="2" charset="0"/>
            </a:endParaRPr>
          </a:p>
          <a:p>
            <a:pPr lvl="1"/>
            <a:endParaRPr lang="en-GB" sz="1800" dirty="0">
              <a:latin typeface="Montserrat" panose="00000500000000000000" pitchFamily="2" charset="0"/>
            </a:endParaRPr>
          </a:p>
          <a:p>
            <a:pPr marL="0" lvl="1" indent="0">
              <a:buNone/>
            </a:pPr>
            <a:endParaRPr lang="en-GB" sz="2400" dirty="0">
              <a:solidFill>
                <a:schemeClr val="accent2">
                  <a:lumMod val="50000"/>
                </a:schemeClr>
              </a:solidFill>
              <a:latin typeface="Montserrat" panose="00000500000000000000" pitchFamily="2" charset="0"/>
            </a:endParaRPr>
          </a:p>
          <a:p>
            <a:pPr marL="0" lvl="1" indent="0">
              <a:buNone/>
            </a:pPr>
            <a:endParaRPr lang="en-GB" sz="2400" dirty="0">
              <a:solidFill>
                <a:schemeClr val="accent2">
                  <a:lumMod val="50000"/>
                </a:schemeClr>
              </a:solidFill>
              <a:latin typeface="Montserrat" panose="00000500000000000000" pitchFamily="2" charset="0"/>
            </a:endParaRPr>
          </a:p>
          <a:p>
            <a:pPr lvl="1"/>
            <a:endParaRPr lang="en-GB" sz="2400" dirty="0">
              <a:solidFill>
                <a:schemeClr val="accent2">
                  <a:lumMod val="50000"/>
                </a:schemeClr>
              </a:solidFill>
              <a:latin typeface="Montserrat" panose="00000500000000000000" pitchFamily="2" charset="0"/>
            </a:endParaRPr>
          </a:p>
          <a:p>
            <a:pPr lvl="1"/>
            <a:endParaRPr lang="en-GB" sz="1800" dirty="0">
              <a:latin typeface="Montserrat" panose="00000500000000000000" pitchFamily="2" charset="0"/>
            </a:endParaRPr>
          </a:p>
          <a:p>
            <a:pPr lvl="1"/>
            <a:endParaRPr lang="en-GB" sz="1800" dirty="0">
              <a:latin typeface="Montserrat" panose="00000500000000000000" pitchFamily="2" charset="0"/>
            </a:endParaRPr>
          </a:p>
        </p:txBody>
      </p:sp>
      <p:sp>
        <p:nvSpPr>
          <p:cNvPr id="6" name="Rectangle 5">
            <a:extLst>
              <a:ext uri="{FF2B5EF4-FFF2-40B4-BE49-F238E27FC236}">
                <a16:creationId xmlns:a16="http://schemas.microsoft.com/office/drawing/2014/main" id="{8CF61C4A-6B43-739E-E333-018794955732}"/>
              </a:ext>
            </a:extLst>
          </p:cNvPr>
          <p:cNvSpPr/>
          <p:nvPr/>
        </p:nvSpPr>
        <p:spPr>
          <a:xfrm>
            <a:off x="9939925" y="260501"/>
            <a:ext cx="1939955" cy="369332"/>
          </a:xfrm>
          <a:prstGeom prst="rect">
            <a:avLst/>
          </a:prstGeom>
        </p:spPr>
        <p:txBody>
          <a:bodyPr wrap="none">
            <a:spAutoFit/>
          </a:bodyPr>
          <a:lstStyle/>
          <a:p>
            <a:r>
              <a:rPr lang="en-US" b="1">
                <a:solidFill>
                  <a:srgbClr val="F3622C"/>
                </a:solidFill>
                <a:latin typeface="Montserrat" panose="00000500000000000000" pitchFamily="2" charset="0"/>
              </a:rPr>
              <a:t>The ACE Team</a:t>
            </a:r>
            <a:endParaRPr lang="en-GB" b="1"/>
          </a:p>
        </p:txBody>
      </p:sp>
      <p:sp>
        <p:nvSpPr>
          <p:cNvPr id="2" name="Slide Number Placeholder 1">
            <a:extLst>
              <a:ext uri="{FF2B5EF4-FFF2-40B4-BE49-F238E27FC236}">
                <a16:creationId xmlns:a16="http://schemas.microsoft.com/office/drawing/2014/main" id="{FCEB5CBC-FBC8-E5AE-994E-D5A8096DFA89}"/>
              </a:ext>
            </a:extLst>
          </p:cNvPr>
          <p:cNvSpPr>
            <a:spLocks noGrp="1"/>
          </p:cNvSpPr>
          <p:nvPr>
            <p:ph type="sldNum" sz="quarter" idx="12"/>
          </p:nvPr>
        </p:nvSpPr>
        <p:spPr/>
        <p:txBody>
          <a:bodyPr/>
          <a:lstStyle/>
          <a:p>
            <a:fld id="{E539938C-644C-46DC-A348-D6152A5EE845}" type="slidenum">
              <a:rPr lang="en-GB" smtClean="0"/>
              <a:t>17</a:t>
            </a:fld>
            <a:endParaRPr lang="en-GB"/>
          </a:p>
        </p:txBody>
      </p:sp>
      <p:pic>
        <p:nvPicPr>
          <p:cNvPr id="13" name="Picture 12">
            <a:extLst>
              <a:ext uri="{FF2B5EF4-FFF2-40B4-BE49-F238E27FC236}">
                <a16:creationId xmlns:a16="http://schemas.microsoft.com/office/drawing/2014/main" id="{EE2BA8F9-39D2-29C1-B2A2-469EC9C93F81}"/>
              </a:ext>
            </a:extLst>
          </p:cNvPr>
          <p:cNvPicPr>
            <a:picLocks noChangeAspect="1"/>
          </p:cNvPicPr>
          <p:nvPr/>
        </p:nvPicPr>
        <p:blipFill>
          <a:blip r:embed="rId3"/>
          <a:stretch>
            <a:fillRect/>
          </a:stretch>
        </p:blipFill>
        <p:spPr>
          <a:xfrm>
            <a:off x="860611" y="260501"/>
            <a:ext cx="9226643" cy="6395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7AF2DCA7-69EC-AF3C-FBA0-1AFD0E117703}"/>
              </a:ext>
            </a:extLst>
          </p:cNvPr>
          <p:cNvSpPr txBox="1"/>
          <p:nvPr/>
        </p:nvSpPr>
        <p:spPr>
          <a:xfrm>
            <a:off x="10341065" y="4971949"/>
            <a:ext cx="1730862" cy="646331"/>
          </a:xfrm>
          <a:prstGeom prst="rect">
            <a:avLst/>
          </a:prstGeom>
          <a:noFill/>
        </p:spPr>
        <p:txBody>
          <a:bodyPr wrap="square" rtlCol="0">
            <a:spAutoFit/>
          </a:bodyPr>
          <a:lstStyle/>
          <a:p>
            <a:r>
              <a:rPr lang="en-GB" sz="1800" dirty="0">
                <a:effectLst/>
                <a:latin typeface="Montserrat" panose="00000500000000000000" pitchFamily="2" charset="0"/>
              </a:rPr>
              <a:t>(</a:t>
            </a:r>
            <a:r>
              <a:rPr lang="en-GB" sz="1800" dirty="0" err="1">
                <a:effectLst/>
                <a:latin typeface="Montserrat" panose="00000500000000000000" pitchFamily="2" charset="0"/>
              </a:rPr>
              <a:t>Edirisingha</a:t>
            </a:r>
            <a:r>
              <a:rPr lang="en-GB" dirty="0">
                <a:latin typeface="Montserrat" panose="00000500000000000000" pitchFamily="2" charset="0"/>
              </a:rPr>
              <a:t> et al., 2022)</a:t>
            </a:r>
          </a:p>
        </p:txBody>
      </p:sp>
      <p:sp>
        <p:nvSpPr>
          <p:cNvPr id="15" name="Rectangle 1">
            <a:extLst>
              <a:ext uri="{FF2B5EF4-FFF2-40B4-BE49-F238E27FC236}">
                <a16:creationId xmlns:a16="http://schemas.microsoft.com/office/drawing/2014/main" id="{FC250426-72B8-5CB9-83C5-9DF36337EA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F1F1F"/>
                </a:solidFill>
                <a:effectLst/>
                <a:latin typeface="ElsevierSans"/>
              </a:rPr>
              <a:t>, , </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2">
            <a:extLst>
              <a:ext uri="{FF2B5EF4-FFF2-40B4-BE49-F238E27FC236}">
                <a16:creationId xmlns:a16="http://schemas.microsoft.com/office/drawing/2014/main" id="{9FE40623-4521-EA5E-2733-34DF805E2AB8}"/>
              </a:ext>
            </a:extLst>
          </p:cNvPr>
          <p:cNvSpPr>
            <a:spLocks noChangeArrowheads="1"/>
          </p:cNvSpPr>
          <p:nvPr/>
        </p:nvSpPr>
        <p:spPr bwMode="auto">
          <a:xfrm>
            <a:off x="245161" y="-1737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F1F1F"/>
                </a:solidFill>
                <a:effectLst/>
                <a:latin typeface="ElsevierSans"/>
              </a:rPr>
              <a:t>, , </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4968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DDC6130-03C8-380A-AB12-48E67122AAB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0E5D876-C0A4-2A5A-BEC7-E4F6CE9CA238}"/>
              </a:ext>
            </a:extLst>
          </p:cNvPr>
          <p:cNvSpPr txBox="1">
            <a:spLocks/>
          </p:cNvSpPr>
          <p:nvPr/>
        </p:nvSpPr>
        <p:spPr>
          <a:xfrm>
            <a:off x="530050" y="445167"/>
            <a:ext cx="9714087" cy="142289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accent2">
                    <a:lumMod val="50000"/>
                  </a:schemeClr>
                </a:solidFill>
                <a:latin typeface="Krana Fat B" panose="00000B00000000000000" pitchFamily="50" charset="0"/>
              </a:rPr>
              <a:t>Academic vs non-academic sources</a:t>
            </a:r>
          </a:p>
        </p:txBody>
      </p:sp>
      <p:sp>
        <p:nvSpPr>
          <p:cNvPr id="32" name="Text Placeholder 4">
            <a:extLst>
              <a:ext uri="{FF2B5EF4-FFF2-40B4-BE49-F238E27FC236}">
                <a16:creationId xmlns:a16="http://schemas.microsoft.com/office/drawing/2014/main" id="{003D9D5A-075F-9BC1-8ECE-909A3939F87C}"/>
              </a:ext>
            </a:extLst>
          </p:cNvPr>
          <p:cNvSpPr txBox="1">
            <a:spLocks/>
          </p:cNvSpPr>
          <p:nvPr/>
        </p:nvSpPr>
        <p:spPr>
          <a:xfrm>
            <a:off x="4185294" y="1542237"/>
            <a:ext cx="7250213" cy="3046413"/>
          </a:xfrm>
          <a:prstGeom prst="rect">
            <a:avLst/>
          </a:prstGeom>
        </p:spPr>
        <p:txBody>
          <a:bodyPr vert="horz" lIns="91440" tIns="45720" rIns="91440" bIns="45720" rtlCol="0" anchor="ctr"/>
          <a:lstStyle>
            <a:defPPr>
              <a:defRPr lang="en-US"/>
            </a:defPPr>
            <a:lvl1pPr marL="270000" indent="-270000" algn="ctr" defTabSz="914400" rtl="0" eaLnBrk="1" latinLnBrk="0" hangingPunct="1">
              <a:buFont typeface="Arial" panose="020B0604020202020204" pitchFamily="34" charset="0"/>
              <a:buChar char="•"/>
              <a:defRPr sz="1200" b="0" kern="1200">
                <a:solidFill>
                  <a:schemeClr val="tx1">
                    <a:tint val="75000"/>
                  </a:schemeClr>
                </a:solidFill>
                <a:latin typeface="+mn-lt"/>
                <a:ea typeface="+mn-ea"/>
                <a:cs typeface="+mn-cs"/>
              </a:defRPr>
            </a:lvl1pPr>
            <a:lvl2pPr marL="180000" marR="0" indent="-180000" algn="l" defTabSz="914400" rtl="0" eaLnBrk="1" fontAlgn="auto" latinLnBrk="0" hangingPunct="1">
              <a:lnSpc>
                <a:spcPct val="100000"/>
              </a:lnSpc>
              <a:spcBef>
                <a:spcPts val="0"/>
              </a:spcBef>
              <a:spcAft>
                <a:spcPts val="1200"/>
              </a:spcAft>
              <a:buClrTx/>
              <a:buSzPct val="125000"/>
              <a:buFont typeface="Arial" panose="020B0604020202020204" pitchFamily="34" charset="0"/>
              <a:buChar char="•"/>
              <a:tabLst/>
              <a:defRPr sz="1400" kern="1200">
                <a:solidFill>
                  <a:schemeClr val="tx1"/>
                </a:solidFill>
                <a:latin typeface="+mn-lt"/>
                <a:ea typeface="+mn-ea"/>
                <a:cs typeface="+mn-cs"/>
              </a:defRPr>
            </a:lvl2pPr>
            <a:lvl3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3pPr>
            <a:lvl4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4pPr>
            <a:lvl5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GB" sz="1800" dirty="0">
              <a:latin typeface="Montserrat" panose="00000500000000000000" pitchFamily="2" charset="0"/>
            </a:endParaRPr>
          </a:p>
          <a:p>
            <a:pPr lvl="1"/>
            <a:endParaRPr lang="en-GB" sz="1800" dirty="0">
              <a:latin typeface="Montserrat" panose="00000500000000000000" pitchFamily="2" charset="0"/>
            </a:endParaRPr>
          </a:p>
          <a:p>
            <a:pPr marL="0" lvl="1" indent="0">
              <a:buNone/>
            </a:pPr>
            <a:endParaRPr lang="en-GB" sz="2400" dirty="0">
              <a:solidFill>
                <a:schemeClr val="accent2">
                  <a:lumMod val="50000"/>
                </a:schemeClr>
              </a:solidFill>
              <a:latin typeface="Montserrat" panose="00000500000000000000" pitchFamily="2" charset="0"/>
            </a:endParaRPr>
          </a:p>
          <a:p>
            <a:pPr marL="0" lvl="1" indent="0">
              <a:buNone/>
            </a:pPr>
            <a:endParaRPr lang="en-GB" sz="2400" dirty="0">
              <a:solidFill>
                <a:schemeClr val="accent2">
                  <a:lumMod val="50000"/>
                </a:schemeClr>
              </a:solidFill>
              <a:latin typeface="Montserrat" panose="00000500000000000000" pitchFamily="2" charset="0"/>
            </a:endParaRPr>
          </a:p>
          <a:p>
            <a:pPr lvl="1"/>
            <a:endParaRPr lang="en-GB" sz="2400" dirty="0">
              <a:solidFill>
                <a:schemeClr val="accent2">
                  <a:lumMod val="50000"/>
                </a:schemeClr>
              </a:solidFill>
              <a:latin typeface="Montserrat" panose="00000500000000000000" pitchFamily="2" charset="0"/>
            </a:endParaRPr>
          </a:p>
          <a:p>
            <a:pPr lvl="1"/>
            <a:endParaRPr lang="en-GB" sz="1800" dirty="0">
              <a:latin typeface="Montserrat" panose="00000500000000000000" pitchFamily="2" charset="0"/>
            </a:endParaRPr>
          </a:p>
          <a:p>
            <a:pPr lvl="1"/>
            <a:endParaRPr lang="en-GB" sz="1800" dirty="0">
              <a:latin typeface="Montserrat" panose="00000500000000000000" pitchFamily="2" charset="0"/>
            </a:endParaRPr>
          </a:p>
        </p:txBody>
      </p:sp>
      <p:sp>
        <p:nvSpPr>
          <p:cNvPr id="6" name="Rectangle 5">
            <a:extLst>
              <a:ext uri="{FF2B5EF4-FFF2-40B4-BE49-F238E27FC236}">
                <a16:creationId xmlns:a16="http://schemas.microsoft.com/office/drawing/2014/main" id="{1FE303B4-8A45-95AC-CCD3-B578021DEDC0}"/>
              </a:ext>
            </a:extLst>
          </p:cNvPr>
          <p:cNvSpPr/>
          <p:nvPr/>
        </p:nvSpPr>
        <p:spPr>
          <a:xfrm>
            <a:off x="9939925" y="260501"/>
            <a:ext cx="1939955" cy="369332"/>
          </a:xfrm>
          <a:prstGeom prst="rect">
            <a:avLst/>
          </a:prstGeom>
        </p:spPr>
        <p:txBody>
          <a:bodyPr wrap="none">
            <a:spAutoFit/>
          </a:bodyPr>
          <a:lstStyle/>
          <a:p>
            <a:r>
              <a:rPr lang="en-US" b="1">
                <a:solidFill>
                  <a:srgbClr val="F3622C"/>
                </a:solidFill>
                <a:latin typeface="Montserrat" panose="00000500000000000000" pitchFamily="2" charset="0"/>
              </a:rPr>
              <a:t>The ACE Team</a:t>
            </a:r>
            <a:endParaRPr lang="en-GB" b="1"/>
          </a:p>
        </p:txBody>
      </p:sp>
      <p:sp>
        <p:nvSpPr>
          <p:cNvPr id="2" name="Slide Number Placeholder 1">
            <a:extLst>
              <a:ext uri="{FF2B5EF4-FFF2-40B4-BE49-F238E27FC236}">
                <a16:creationId xmlns:a16="http://schemas.microsoft.com/office/drawing/2014/main" id="{3603586A-10A0-5B9F-028A-BAEDFF59E112}"/>
              </a:ext>
            </a:extLst>
          </p:cNvPr>
          <p:cNvSpPr>
            <a:spLocks noGrp="1"/>
          </p:cNvSpPr>
          <p:nvPr>
            <p:ph type="sldNum" sz="quarter" idx="12"/>
          </p:nvPr>
        </p:nvSpPr>
        <p:spPr/>
        <p:txBody>
          <a:bodyPr/>
          <a:lstStyle/>
          <a:p>
            <a:fld id="{E539938C-644C-46DC-A348-D6152A5EE845}" type="slidenum">
              <a:rPr lang="en-GB" smtClean="0"/>
              <a:t>18</a:t>
            </a:fld>
            <a:endParaRPr lang="en-GB" dirty="0"/>
          </a:p>
        </p:txBody>
      </p:sp>
      <p:sp>
        <p:nvSpPr>
          <p:cNvPr id="7" name="TextBox 6">
            <a:extLst>
              <a:ext uri="{FF2B5EF4-FFF2-40B4-BE49-F238E27FC236}">
                <a16:creationId xmlns:a16="http://schemas.microsoft.com/office/drawing/2014/main" id="{E0BF891D-40A9-1251-A4A7-249F7E2D5B60}"/>
              </a:ext>
            </a:extLst>
          </p:cNvPr>
          <p:cNvSpPr txBox="1"/>
          <p:nvPr/>
        </p:nvSpPr>
        <p:spPr>
          <a:xfrm>
            <a:off x="434788" y="1918502"/>
            <a:ext cx="11322424" cy="3108543"/>
          </a:xfrm>
          <a:prstGeom prst="rect">
            <a:avLst/>
          </a:prstGeom>
          <a:noFill/>
        </p:spPr>
        <p:txBody>
          <a:bodyPr wrap="square">
            <a:spAutoFit/>
          </a:bodyPr>
          <a:lstStyle/>
          <a:p>
            <a:pPr marL="342900" indent="-342900" algn="l" rtl="0" fontAlgn="base">
              <a:buFont typeface="Arial" panose="020B0604020202020204" pitchFamily="34" charset="0"/>
              <a:buChar char="•"/>
            </a:pPr>
            <a:r>
              <a:rPr lang="en-GB" sz="2400" b="0" i="0" dirty="0">
                <a:solidFill>
                  <a:srgbClr val="000000"/>
                </a:solidFill>
                <a:effectLst/>
                <a:latin typeface="Montserrat" panose="00000500000000000000" pitchFamily="2" charset="0"/>
              </a:rPr>
              <a:t>What do you think is the difference in language, vocabulary and tone between the two articles? Can you give some examples?</a:t>
            </a:r>
          </a:p>
          <a:p>
            <a:pPr algn="l" rtl="0" fontAlgn="base"/>
            <a:endParaRPr lang="en-GB" sz="2400" b="0" i="0" dirty="0">
              <a:solidFill>
                <a:srgbClr val="000000"/>
              </a:solidFill>
              <a:effectLst/>
              <a:latin typeface="Montserrat" panose="00000500000000000000" pitchFamily="2" charset="0"/>
            </a:endParaRPr>
          </a:p>
          <a:p>
            <a:pPr marL="342900" indent="-342900" algn="l" rtl="0" fontAlgn="base">
              <a:buFont typeface="Arial" panose="020B0604020202020204" pitchFamily="34" charset="0"/>
              <a:buChar char="•"/>
            </a:pPr>
            <a:r>
              <a:rPr lang="en-GB" sz="2400" b="0" i="0" dirty="0">
                <a:solidFill>
                  <a:srgbClr val="000000"/>
                </a:solidFill>
                <a:effectLst/>
                <a:latin typeface="Montserrat" panose="00000500000000000000" pitchFamily="2" charset="0"/>
              </a:rPr>
              <a:t>Will the journal article have some information that you won’t find in the other article? </a:t>
            </a:r>
            <a:r>
              <a:rPr lang="en-GB" sz="2400" dirty="0">
                <a:solidFill>
                  <a:srgbClr val="000000"/>
                </a:solidFill>
                <a:latin typeface="Montserrat" panose="00000500000000000000" pitchFamily="2" charset="0"/>
              </a:rPr>
              <a:t>What kind of information? </a:t>
            </a:r>
            <a:endParaRPr lang="en-GB" sz="2400" b="0" i="0" dirty="0">
              <a:solidFill>
                <a:srgbClr val="000000"/>
              </a:solidFill>
              <a:effectLst/>
              <a:latin typeface="Montserrat" panose="00000500000000000000" pitchFamily="2" charset="0"/>
            </a:endParaRPr>
          </a:p>
          <a:p>
            <a:pPr marL="342900" indent="-342900" algn="l" rtl="0" fontAlgn="base">
              <a:buFont typeface="Arial" panose="020B0604020202020204" pitchFamily="34" charset="0"/>
              <a:buChar char="•"/>
            </a:pPr>
            <a:endParaRPr lang="en-GB" sz="2400" dirty="0">
              <a:solidFill>
                <a:srgbClr val="000000"/>
              </a:solidFill>
              <a:latin typeface="Montserrat" panose="00000500000000000000" pitchFamily="2" charset="0"/>
            </a:endParaRPr>
          </a:p>
          <a:p>
            <a:pPr marL="342900" indent="-342900" algn="l" rtl="0" fontAlgn="base">
              <a:buFont typeface="Arial" panose="020B0604020202020204" pitchFamily="34" charset="0"/>
              <a:buChar char="•"/>
            </a:pPr>
            <a:r>
              <a:rPr lang="en-GB" sz="2400" b="0" i="0" dirty="0">
                <a:solidFill>
                  <a:srgbClr val="000000"/>
                </a:solidFill>
                <a:effectLst/>
                <a:latin typeface="Montserrat" panose="00000500000000000000" pitchFamily="2" charset="0"/>
              </a:rPr>
              <a:t>Which one would you use for an assignment? </a:t>
            </a:r>
          </a:p>
          <a:p>
            <a:endParaRPr lang="en-GB" sz="2800" dirty="0"/>
          </a:p>
        </p:txBody>
      </p:sp>
    </p:spTree>
    <p:extLst>
      <p:ext uri="{BB962C8B-B14F-4D97-AF65-F5344CB8AC3E}">
        <p14:creationId xmlns:p14="http://schemas.microsoft.com/office/powerpoint/2010/main" val="1025804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0BB8B78-2799-FF76-AD23-F9274CB81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DFE93-02EA-1BA1-629F-85CBA3B42F75}"/>
              </a:ext>
            </a:extLst>
          </p:cNvPr>
          <p:cNvSpPr>
            <a:spLocks noGrp="1"/>
          </p:cNvSpPr>
          <p:nvPr>
            <p:ph type="title"/>
          </p:nvPr>
        </p:nvSpPr>
        <p:spPr>
          <a:xfrm>
            <a:off x="838200" y="1039907"/>
            <a:ext cx="10515600" cy="1325563"/>
          </a:xfrm>
        </p:spPr>
        <p:txBody>
          <a:bodyPr/>
          <a:lstStyle/>
          <a:p>
            <a:r>
              <a:rPr lang="en-GB" dirty="0">
                <a:solidFill>
                  <a:schemeClr val="accent2">
                    <a:lumMod val="50000"/>
                  </a:schemeClr>
                </a:solidFill>
              </a:rPr>
              <a:t>Listening  </a:t>
            </a:r>
            <a:br>
              <a:rPr lang="en-GB" dirty="0">
                <a:solidFill>
                  <a:schemeClr val="accent2">
                    <a:lumMod val="50000"/>
                  </a:schemeClr>
                </a:solidFill>
              </a:rPr>
            </a:br>
            <a:r>
              <a:rPr lang="en-GB" dirty="0">
                <a:solidFill>
                  <a:schemeClr val="accent2">
                    <a:lumMod val="50000"/>
                  </a:schemeClr>
                </a:solidFill>
              </a:rPr>
              <a:t> </a:t>
            </a:r>
          </a:p>
        </p:txBody>
      </p:sp>
      <p:sp>
        <p:nvSpPr>
          <p:cNvPr id="5" name="TextBox 4">
            <a:extLst>
              <a:ext uri="{FF2B5EF4-FFF2-40B4-BE49-F238E27FC236}">
                <a16:creationId xmlns:a16="http://schemas.microsoft.com/office/drawing/2014/main" id="{BF75E15E-91FB-1835-1465-164BD60D2A88}"/>
              </a:ext>
            </a:extLst>
          </p:cNvPr>
          <p:cNvSpPr txBox="1"/>
          <p:nvPr/>
        </p:nvSpPr>
        <p:spPr>
          <a:xfrm>
            <a:off x="770966" y="1905506"/>
            <a:ext cx="5458904" cy="3416320"/>
          </a:xfrm>
          <a:prstGeom prst="rect">
            <a:avLst/>
          </a:prstGeom>
          <a:noFill/>
        </p:spPr>
        <p:txBody>
          <a:bodyPr wrap="square">
            <a:spAutoFit/>
          </a:bodyPr>
          <a:lstStyle/>
          <a:p>
            <a:pPr algn="l" rtl="0" fontAlgn="base"/>
            <a:r>
              <a:rPr lang="en-GB" sz="2400" b="0" i="0" u="sng" dirty="0">
                <a:solidFill>
                  <a:srgbClr val="000000"/>
                </a:solidFill>
                <a:effectLst/>
                <a:latin typeface="Montserrat" panose="00000500000000000000" pitchFamily="2" charset="0"/>
              </a:rPr>
              <a:t>Listening exercise: </a:t>
            </a:r>
            <a:r>
              <a:rPr lang="en-GB" sz="2400" b="0" i="0" dirty="0">
                <a:solidFill>
                  <a:srgbClr val="000000"/>
                </a:solidFill>
                <a:effectLst/>
                <a:latin typeface="Montserrat" panose="00000500000000000000" pitchFamily="2" charset="0"/>
              </a:rPr>
              <a:t> </a:t>
            </a:r>
          </a:p>
          <a:p>
            <a:pPr algn="l" rtl="0" fontAlgn="base"/>
            <a:endParaRPr lang="en-GB" sz="2400" b="0" i="0" dirty="0">
              <a:solidFill>
                <a:srgbClr val="000000"/>
              </a:solidFill>
              <a:effectLst/>
              <a:latin typeface="Segoe UI" panose="020B0502040204020203" pitchFamily="34" charset="0"/>
            </a:endParaRPr>
          </a:p>
          <a:p>
            <a:pPr algn="l" rtl="0" fontAlgn="base"/>
            <a:r>
              <a:rPr lang="en-GB" sz="2400" b="0" i="0" dirty="0">
                <a:solidFill>
                  <a:srgbClr val="000000"/>
                </a:solidFill>
                <a:effectLst/>
                <a:latin typeface="Montserrat" panose="00000500000000000000" pitchFamily="2" charset="0"/>
              </a:rPr>
              <a:t>While listening, make some notes on the key points. Also note down any words or expressions you didn’t understand.  </a:t>
            </a:r>
          </a:p>
          <a:p>
            <a:pPr algn="l" rtl="0" fontAlgn="base"/>
            <a:endParaRPr lang="en-GB" sz="2400" b="0" i="0" dirty="0">
              <a:solidFill>
                <a:srgbClr val="000000"/>
              </a:solidFill>
              <a:effectLst/>
              <a:latin typeface="Segoe UI" panose="020B0502040204020203" pitchFamily="34" charset="0"/>
            </a:endParaRPr>
          </a:p>
          <a:p>
            <a:pPr algn="l" rtl="0" fontAlgn="base"/>
            <a:r>
              <a:rPr lang="en-GB" sz="2400" b="0" i="0" u="sng" strike="noStrike" dirty="0">
                <a:solidFill>
                  <a:srgbClr val="467886"/>
                </a:solidFill>
                <a:effectLst/>
                <a:latin typeface="Montserrat" panose="00000500000000000000" pitchFamily="2" charset="0"/>
                <a:hlinkClick r:id="rId3"/>
              </a:rPr>
              <a:t>More young adults are living at home in U.S., report finds</a:t>
            </a:r>
            <a:r>
              <a:rPr lang="en-GB" sz="2400" b="0" i="0" dirty="0">
                <a:solidFill>
                  <a:srgbClr val="000000"/>
                </a:solidFill>
                <a:effectLst/>
                <a:latin typeface="Montserrat" panose="00000500000000000000" pitchFamily="2" charset="0"/>
              </a:rPr>
              <a:t> </a:t>
            </a:r>
            <a:endParaRPr lang="en-GB" sz="2400" b="0" i="0" dirty="0">
              <a:solidFill>
                <a:srgbClr val="000000"/>
              </a:solidFill>
              <a:effectLst/>
              <a:latin typeface="Segoe UI" panose="020B0502040204020203" pitchFamily="34" charset="0"/>
            </a:endParaRPr>
          </a:p>
        </p:txBody>
      </p:sp>
      <p:pic>
        <p:nvPicPr>
          <p:cNvPr id="12" name="Picture 11">
            <a:extLst>
              <a:ext uri="{FF2B5EF4-FFF2-40B4-BE49-F238E27FC236}">
                <a16:creationId xmlns:a16="http://schemas.microsoft.com/office/drawing/2014/main" id="{2AEED528-5484-EBE5-DECA-002EFBC08039}"/>
              </a:ext>
            </a:extLst>
          </p:cNvPr>
          <p:cNvPicPr>
            <a:picLocks noChangeAspect="1"/>
          </p:cNvPicPr>
          <p:nvPr/>
        </p:nvPicPr>
        <p:blipFill>
          <a:blip r:embed="rId4"/>
          <a:stretch>
            <a:fillRect/>
          </a:stretch>
        </p:blipFill>
        <p:spPr>
          <a:xfrm>
            <a:off x="6184205" y="2151529"/>
            <a:ext cx="5563190" cy="3040957"/>
          </a:xfrm>
          <a:prstGeom prst="rect">
            <a:avLst/>
          </a:prstGeom>
        </p:spPr>
      </p:pic>
    </p:spTree>
    <p:extLst>
      <p:ext uri="{BB962C8B-B14F-4D97-AF65-F5344CB8AC3E}">
        <p14:creationId xmlns:p14="http://schemas.microsoft.com/office/powerpoint/2010/main" val="359784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0C77F-3AB0-F4C5-53F9-305B0554889C}"/>
              </a:ext>
            </a:extLst>
          </p:cNvPr>
          <p:cNvSpPr>
            <a:spLocks noGrp="1"/>
          </p:cNvSpPr>
          <p:nvPr>
            <p:ph type="title"/>
          </p:nvPr>
        </p:nvSpPr>
        <p:spPr>
          <a:xfrm>
            <a:off x="603834" y="753036"/>
            <a:ext cx="10515600" cy="1325563"/>
          </a:xfrm>
        </p:spPr>
        <p:txBody>
          <a:bodyPr/>
          <a:lstStyle/>
          <a:p>
            <a:r>
              <a:rPr lang="en-GB" dirty="0">
                <a:solidFill>
                  <a:schemeClr val="accent2">
                    <a:lumMod val="50000"/>
                  </a:schemeClr>
                </a:solidFill>
              </a:rPr>
              <a:t>Icebreaker:</a:t>
            </a:r>
            <a:br>
              <a:rPr lang="en-GB" dirty="0">
                <a:solidFill>
                  <a:schemeClr val="accent2">
                    <a:lumMod val="50000"/>
                  </a:schemeClr>
                </a:solidFill>
              </a:rPr>
            </a:br>
            <a:r>
              <a:rPr lang="en-GB" dirty="0">
                <a:solidFill>
                  <a:schemeClr val="accent2">
                    <a:lumMod val="50000"/>
                  </a:schemeClr>
                </a:solidFill>
              </a:rPr>
              <a:t> Do you read these texts slowly or quickly?</a:t>
            </a:r>
          </a:p>
        </p:txBody>
      </p:sp>
      <p:sp>
        <p:nvSpPr>
          <p:cNvPr id="12" name="Text Placeholder 4">
            <a:extLst>
              <a:ext uri="{FF2B5EF4-FFF2-40B4-BE49-F238E27FC236}">
                <a16:creationId xmlns:a16="http://schemas.microsoft.com/office/drawing/2014/main" id="{C3CFB2B8-AD3C-F7BA-2D47-B33A6E199FBA}"/>
              </a:ext>
            </a:extLst>
          </p:cNvPr>
          <p:cNvSpPr txBox="1">
            <a:spLocks/>
          </p:cNvSpPr>
          <p:nvPr/>
        </p:nvSpPr>
        <p:spPr>
          <a:xfrm>
            <a:off x="603834" y="2078599"/>
            <a:ext cx="11175790" cy="4273117"/>
          </a:xfrm>
          <a:prstGeom prst="rect">
            <a:avLst/>
          </a:prstGeom>
        </p:spPr>
        <p:txBody>
          <a:bodyPr vert="horz" lIns="91440" tIns="45720" rIns="91440" bIns="45720" rtlCol="0" anchor="ctr"/>
          <a:lstStyle>
            <a:defPPr>
              <a:defRPr lang="en-US"/>
            </a:defPPr>
            <a:lvl1pPr marL="270000" indent="-270000" algn="ctr" defTabSz="914400" rtl="0" eaLnBrk="1" latinLnBrk="0" hangingPunct="1">
              <a:buFont typeface="Arial" panose="020B0604020202020204" pitchFamily="34" charset="0"/>
              <a:buChar char="•"/>
              <a:defRPr sz="1200" b="0" kern="1200">
                <a:solidFill>
                  <a:schemeClr val="tx1">
                    <a:tint val="75000"/>
                  </a:schemeClr>
                </a:solidFill>
                <a:latin typeface="+mn-lt"/>
                <a:ea typeface="+mn-ea"/>
                <a:cs typeface="+mn-cs"/>
              </a:defRPr>
            </a:lvl1pPr>
            <a:lvl2pPr marL="180000" marR="0" indent="-180000" algn="l" defTabSz="914400" rtl="0" eaLnBrk="1" fontAlgn="auto" latinLnBrk="0" hangingPunct="1">
              <a:lnSpc>
                <a:spcPct val="100000"/>
              </a:lnSpc>
              <a:spcBef>
                <a:spcPts val="0"/>
              </a:spcBef>
              <a:spcAft>
                <a:spcPts val="1200"/>
              </a:spcAft>
              <a:buClrTx/>
              <a:buSzPct val="125000"/>
              <a:buFont typeface="Arial" panose="020B0604020202020204" pitchFamily="34" charset="0"/>
              <a:buChar char="•"/>
              <a:tabLst/>
              <a:defRPr sz="1400" kern="1200">
                <a:solidFill>
                  <a:schemeClr val="tx1"/>
                </a:solidFill>
                <a:latin typeface="+mn-lt"/>
                <a:ea typeface="+mn-ea"/>
                <a:cs typeface="+mn-cs"/>
              </a:defRPr>
            </a:lvl2pPr>
            <a:lvl3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3pPr>
            <a:lvl4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4pPr>
            <a:lvl5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rtl="0" fontAlgn="base">
              <a:buNone/>
            </a:pPr>
            <a:endParaRPr lang="en-GB" sz="1800" dirty="0">
              <a:solidFill>
                <a:srgbClr val="000000"/>
              </a:solidFill>
              <a:latin typeface="Montserrat" panose="00000500000000000000" pitchFamily="2" charset="0"/>
            </a:endParaRPr>
          </a:p>
          <a:p>
            <a:pPr marL="0" indent="0" algn="l" rtl="0" fontAlgn="base">
              <a:buNone/>
            </a:pPr>
            <a:endParaRPr lang="en-GB" sz="1800" b="0" i="1" dirty="0">
              <a:solidFill>
                <a:srgbClr val="000000"/>
              </a:solidFill>
              <a:effectLst/>
              <a:latin typeface="Montserrat" panose="00000500000000000000" pitchFamily="2" charset="0"/>
            </a:endParaRPr>
          </a:p>
          <a:p>
            <a:pPr marL="0" indent="0" algn="l" rtl="0" fontAlgn="base">
              <a:buNone/>
            </a:pPr>
            <a:endParaRPr lang="en-GB" sz="1800" i="1" dirty="0">
              <a:solidFill>
                <a:srgbClr val="000000"/>
              </a:solidFill>
              <a:latin typeface="Montserrat" panose="00000500000000000000" pitchFamily="2" charset="0"/>
            </a:endParaRPr>
          </a:p>
          <a:p>
            <a:pPr marL="0" indent="0" algn="l" rtl="0" fontAlgn="base">
              <a:buNone/>
            </a:pPr>
            <a:endParaRPr lang="en-GB" sz="1800" b="0" i="1" dirty="0">
              <a:solidFill>
                <a:srgbClr val="000000"/>
              </a:solidFill>
              <a:effectLst/>
              <a:latin typeface="Montserrat" panose="00000500000000000000" pitchFamily="2" charset="0"/>
            </a:endParaRPr>
          </a:p>
          <a:p>
            <a:pPr marL="0" indent="0" algn="l" rtl="0" fontAlgn="base">
              <a:buNone/>
            </a:pPr>
            <a:endParaRPr lang="en-GB" sz="1800" b="1" i="1" dirty="0">
              <a:solidFill>
                <a:schemeClr val="accent2">
                  <a:lumMod val="50000"/>
                </a:schemeClr>
              </a:solidFill>
              <a:latin typeface="Montserrat" panose="00000500000000000000" pitchFamily="2" charset="0"/>
            </a:endParaRPr>
          </a:p>
          <a:p>
            <a:pPr marL="0" indent="0" algn="l" rtl="0" fontAlgn="base">
              <a:buNone/>
            </a:pPr>
            <a:r>
              <a:rPr lang="en-GB" sz="1800" b="1" i="1" dirty="0">
                <a:solidFill>
                  <a:schemeClr val="accent2">
                    <a:lumMod val="50000"/>
                  </a:schemeClr>
                </a:solidFill>
                <a:effectLst/>
                <a:latin typeface="Montserrat" panose="00000500000000000000" pitchFamily="2" charset="0"/>
              </a:rPr>
              <a:t>How do you read….?</a:t>
            </a:r>
            <a:r>
              <a:rPr lang="en-GB" sz="1800" b="1" i="0" dirty="0">
                <a:solidFill>
                  <a:schemeClr val="accent2">
                    <a:lumMod val="50000"/>
                  </a:schemeClr>
                </a:solidFill>
                <a:effectLst/>
                <a:latin typeface="Montserrat" panose="00000500000000000000" pitchFamily="2" charset="0"/>
              </a:rPr>
              <a:t> </a:t>
            </a:r>
          </a:p>
          <a:p>
            <a:pPr marL="0" indent="0" algn="l" rtl="0" fontAlgn="base">
              <a:buNone/>
            </a:pP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Montserrat" panose="00000500000000000000" pitchFamily="2" charset="0"/>
              </a:rPr>
              <a:t>Instructions on how to apply for a job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Montserrat" panose="00000500000000000000" pitchFamily="2" charset="0"/>
              </a:rPr>
              <a:t>A social media post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Montserrat" panose="00000500000000000000" pitchFamily="2" charset="0"/>
              </a:rPr>
              <a:t>A birthday card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Montserrat" panose="00000500000000000000" pitchFamily="2" charset="0"/>
              </a:rPr>
              <a:t>A recipe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Montserrat" panose="00000500000000000000" pitchFamily="2" charset="0"/>
              </a:rPr>
              <a:t>A novel (fiction book)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Montserrat" panose="00000500000000000000" pitchFamily="2" charset="0"/>
              </a:rPr>
              <a:t>Your assignment instructions  </a:t>
            </a:r>
            <a:endParaRPr lang="en-GB" sz="2800" b="0" i="0" dirty="0">
              <a:solidFill>
                <a:srgbClr val="000000"/>
              </a:solidFill>
              <a:effectLst/>
              <a:latin typeface="Segoe UI" panose="020B0502040204020203" pitchFamily="34" charset="0"/>
            </a:endParaRPr>
          </a:p>
          <a:p>
            <a:pPr marL="0" lvl="1" indent="0">
              <a:buNone/>
            </a:pPr>
            <a:endParaRPr lang="en-GB" sz="2000" dirty="0">
              <a:solidFill>
                <a:schemeClr val="accent2">
                  <a:lumMod val="50000"/>
                </a:schemeClr>
              </a:solidFill>
              <a:latin typeface="Montserrat" panose="00000500000000000000" pitchFamily="2" charset="0"/>
            </a:endParaRPr>
          </a:p>
          <a:p>
            <a:pPr lvl="1"/>
            <a:endParaRPr lang="en-GB" sz="1800" dirty="0">
              <a:latin typeface="Montserrat" panose="00000500000000000000" pitchFamily="2" charset="0"/>
            </a:endParaRPr>
          </a:p>
        </p:txBody>
      </p:sp>
      <p:pic>
        <p:nvPicPr>
          <p:cNvPr id="4" name="Picture 3">
            <a:extLst>
              <a:ext uri="{FF2B5EF4-FFF2-40B4-BE49-F238E27FC236}">
                <a16:creationId xmlns:a16="http://schemas.microsoft.com/office/drawing/2014/main" id="{3287171F-6C73-FC2C-B598-99460CA25DAB}"/>
              </a:ext>
            </a:extLst>
          </p:cNvPr>
          <p:cNvPicPr>
            <a:picLocks noChangeAspect="1"/>
          </p:cNvPicPr>
          <p:nvPr/>
        </p:nvPicPr>
        <p:blipFill>
          <a:blip r:embed="rId2"/>
          <a:stretch>
            <a:fillRect/>
          </a:stretch>
        </p:blipFill>
        <p:spPr>
          <a:xfrm>
            <a:off x="5422346" y="1945340"/>
            <a:ext cx="1362075" cy="1066800"/>
          </a:xfrm>
          <a:prstGeom prst="rect">
            <a:avLst/>
          </a:prstGeom>
        </p:spPr>
      </p:pic>
      <p:pic>
        <p:nvPicPr>
          <p:cNvPr id="6" name="Picture 5">
            <a:extLst>
              <a:ext uri="{FF2B5EF4-FFF2-40B4-BE49-F238E27FC236}">
                <a16:creationId xmlns:a16="http://schemas.microsoft.com/office/drawing/2014/main" id="{906EB26B-C6FB-08B8-03D0-1F85644F2B2E}"/>
              </a:ext>
            </a:extLst>
          </p:cNvPr>
          <p:cNvPicPr>
            <a:picLocks noChangeAspect="1"/>
          </p:cNvPicPr>
          <p:nvPr/>
        </p:nvPicPr>
        <p:blipFill>
          <a:blip r:embed="rId3"/>
          <a:stretch>
            <a:fillRect/>
          </a:stretch>
        </p:blipFill>
        <p:spPr>
          <a:xfrm>
            <a:off x="603833" y="1945340"/>
            <a:ext cx="1323975" cy="1066800"/>
          </a:xfrm>
          <a:prstGeom prst="rect">
            <a:avLst/>
          </a:prstGeom>
        </p:spPr>
      </p:pic>
      <p:sp>
        <p:nvSpPr>
          <p:cNvPr id="7" name="TextBox 6">
            <a:extLst>
              <a:ext uri="{FF2B5EF4-FFF2-40B4-BE49-F238E27FC236}">
                <a16:creationId xmlns:a16="http://schemas.microsoft.com/office/drawing/2014/main" id="{2BC27D10-0130-8641-DAE9-B20D0C279B8A}"/>
              </a:ext>
            </a:extLst>
          </p:cNvPr>
          <p:cNvSpPr txBox="1"/>
          <p:nvPr/>
        </p:nvSpPr>
        <p:spPr>
          <a:xfrm>
            <a:off x="1999129" y="1945340"/>
            <a:ext cx="3164542" cy="1508105"/>
          </a:xfrm>
          <a:prstGeom prst="rect">
            <a:avLst/>
          </a:prstGeom>
          <a:noFill/>
        </p:spPr>
        <p:txBody>
          <a:bodyPr wrap="square" rtlCol="0">
            <a:spAutoFit/>
          </a:bodyPr>
          <a:lstStyle/>
          <a:p>
            <a:pPr marL="0" indent="0" algn="l" rtl="0" fontAlgn="base">
              <a:buNone/>
            </a:pPr>
            <a:r>
              <a:rPr lang="en-GB" sz="1800" b="0" i="0" dirty="0">
                <a:solidFill>
                  <a:srgbClr val="000000"/>
                </a:solidFill>
                <a:effectLst/>
                <a:latin typeface="Montserrat" panose="00000500000000000000" pitchFamily="2" charset="0"/>
              </a:rPr>
              <a:t>Read slowly and carefully </a:t>
            </a:r>
          </a:p>
          <a:p>
            <a:pPr marL="0" indent="0" algn="l" rtl="0" fontAlgn="base">
              <a:buNone/>
            </a:pPr>
            <a:endParaRPr lang="en-GB" sz="2800" b="0" i="0" dirty="0">
              <a:solidFill>
                <a:srgbClr val="000000"/>
              </a:solidFill>
              <a:effectLst/>
              <a:latin typeface="Segoe UI" panose="020B0502040204020203" pitchFamily="34" charset="0"/>
            </a:endParaRPr>
          </a:p>
          <a:p>
            <a:pPr marL="0" indent="0" algn="l" rtl="0" fontAlgn="base">
              <a:buNone/>
            </a:pPr>
            <a:endParaRPr lang="en-GB" sz="2800" b="0" i="0" dirty="0">
              <a:solidFill>
                <a:srgbClr val="000000"/>
              </a:solidFill>
              <a:effectLst/>
              <a:latin typeface="Segoe UI" panose="020B0502040204020203" pitchFamily="34" charset="0"/>
            </a:endParaRPr>
          </a:p>
          <a:p>
            <a:endParaRPr lang="en-GB" dirty="0"/>
          </a:p>
        </p:txBody>
      </p:sp>
      <p:sp>
        <p:nvSpPr>
          <p:cNvPr id="9" name="TextBox 8">
            <a:extLst>
              <a:ext uri="{FF2B5EF4-FFF2-40B4-BE49-F238E27FC236}">
                <a16:creationId xmlns:a16="http://schemas.microsoft.com/office/drawing/2014/main" id="{83688327-07E0-0BE6-9925-013B3786E05F}"/>
              </a:ext>
            </a:extLst>
          </p:cNvPr>
          <p:cNvSpPr txBox="1"/>
          <p:nvPr/>
        </p:nvSpPr>
        <p:spPr>
          <a:xfrm>
            <a:off x="6762289" y="1945340"/>
            <a:ext cx="3418716" cy="646331"/>
          </a:xfrm>
          <a:prstGeom prst="rect">
            <a:avLst/>
          </a:prstGeom>
          <a:noFill/>
        </p:spPr>
        <p:txBody>
          <a:bodyPr wrap="square">
            <a:spAutoFit/>
          </a:bodyPr>
          <a:lstStyle/>
          <a:p>
            <a:pPr marL="0" indent="0" algn="l" rtl="0" fontAlgn="base">
              <a:buNone/>
            </a:pPr>
            <a:r>
              <a:rPr lang="en-GB" sz="1800" b="0" i="0" dirty="0">
                <a:solidFill>
                  <a:srgbClr val="000000"/>
                </a:solidFill>
                <a:effectLst/>
                <a:latin typeface="Montserrat" panose="00000500000000000000" pitchFamily="2" charset="0"/>
              </a:rPr>
              <a:t>Read quickly to get a general idea </a:t>
            </a:r>
          </a:p>
        </p:txBody>
      </p:sp>
    </p:spTree>
    <p:extLst>
      <p:ext uri="{BB962C8B-B14F-4D97-AF65-F5344CB8AC3E}">
        <p14:creationId xmlns:p14="http://schemas.microsoft.com/office/powerpoint/2010/main" val="1553871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A3CC20B-E2B3-ACDB-E119-2861A4EA651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8000B21-CCA8-5B49-F80C-5AF10179D78E}"/>
              </a:ext>
            </a:extLst>
          </p:cNvPr>
          <p:cNvSpPr txBox="1">
            <a:spLocks/>
          </p:cNvSpPr>
          <p:nvPr/>
        </p:nvSpPr>
        <p:spPr>
          <a:xfrm>
            <a:off x="851646" y="629833"/>
            <a:ext cx="8139953" cy="142289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accent2">
                    <a:lumMod val="50000"/>
                  </a:schemeClr>
                </a:solidFill>
                <a:latin typeface="Krana Fat B" panose="00000B00000000000000" pitchFamily="50" charset="0"/>
              </a:rPr>
              <a:t>Listening: review</a:t>
            </a:r>
          </a:p>
        </p:txBody>
      </p:sp>
      <p:sp>
        <p:nvSpPr>
          <p:cNvPr id="32" name="Text Placeholder 4">
            <a:extLst>
              <a:ext uri="{FF2B5EF4-FFF2-40B4-BE49-F238E27FC236}">
                <a16:creationId xmlns:a16="http://schemas.microsoft.com/office/drawing/2014/main" id="{573D4466-4971-1D60-CA12-5E35ED3C5554}"/>
              </a:ext>
            </a:extLst>
          </p:cNvPr>
          <p:cNvSpPr txBox="1">
            <a:spLocks/>
          </p:cNvSpPr>
          <p:nvPr/>
        </p:nvSpPr>
        <p:spPr>
          <a:xfrm>
            <a:off x="4185294" y="1542237"/>
            <a:ext cx="7250213" cy="3046413"/>
          </a:xfrm>
          <a:prstGeom prst="rect">
            <a:avLst/>
          </a:prstGeom>
        </p:spPr>
        <p:txBody>
          <a:bodyPr vert="horz" lIns="91440" tIns="45720" rIns="91440" bIns="45720" rtlCol="0" anchor="ctr"/>
          <a:lstStyle>
            <a:defPPr>
              <a:defRPr lang="en-US"/>
            </a:defPPr>
            <a:lvl1pPr marL="270000" indent="-270000" algn="ctr" defTabSz="914400" rtl="0" eaLnBrk="1" latinLnBrk="0" hangingPunct="1">
              <a:buFont typeface="Arial" panose="020B0604020202020204" pitchFamily="34" charset="0"/>
              <a:buChar char="•"/>
              <a:defRPr sz="1200" b="0" kern="1200">
                <a:solidFill>
                  <a:schemeClr val="tx1">
                    <a:tint val="75000"/>
                  </a:schemeClr>
                </a:solidFill>
                <a:latin typeface="+mn-lt"/>
                <a:ea typeface="+mn-ea"/>
                <a:cs typeface="+mn-cs"/>
              </a:defRPr>
            </a:lvl1pPr>
            <a:lvl2pPr marL="180000" marR="0" indent="-180000" algn="l" defTabSz="914400" rtl="0" eaLnBrk="1" fontAlgn="auto" latinLnBrk="0" hangingPunct="1">
              <a:lnSpc>
                <a:spcPct val="100000"/>
              </a:lnSpc>
              <a:spcBef>
                <a:spcPts val="0"/>
              </a:spcBef>
              <a:spcAft>
                <a:spcPts val="1200"/>
              </a:spcAft>
              <a:buClrTx/>
              <a:buSzPct val="125000"/>
              <a:buFont typeface="Arial" panose="020B0604020202020204" pitchFamily="34" charset="0"/>
              <a:buChar char="•"/>
              <a:tabLst/>
              <a:defRPr sz="1400" kern="1200">
                <a:solidFill>
                  <a:schemeClr val="tx1"/>
                </a:solidFill>
                <a:latin typeface="+mn-lt"/>
                <a:ea typeface="+mn-ea"/>
                <a:cs typeface="+mn-cs"/>
              </a:defRPr>
            </a:lvl2pPr>
            <a:lvl3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3pPr>
            <a:lvl4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4pPr>
            <a:lvl5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GB" sz="1800" dirty="0">
              <a:latin typeface="Montserrat" panose="00000500000000000000" pitchFamily="2" charset="0"/>
            </a:endParaRPr>
          </a:p>
          <a:p>
            <a:pPr lvl="1"/>
            <a:endParaRPr lang="en-GB" sz="1800" dirty="0">
              <a:latin typeface="Montserrat" panose="00000500000000000000" pitchFamily="2" charset="0"/>
            </a:endParaRPr>
          </a:p>
          <a:p>
            <a:pPr marL="0" lvl="1" indent="0">
              <a:buNone/>
            </a:pPr>
            <a:endParaRPr lang="en-GB" sz="2400" dirty="0">
              <a:solidFill>
                <a:schemeClr val="accent2">
                  <a:lumMod val="50000"/>
                </a:schemeClr>
              </a:solidFill>
              <a:latin typeface="Montserrat" panose="00000500000000000000" pitchFamily="2" charset="0"/>
            </a:endParaRPr>
          </a:p>
          <a:p>
            <a:pPr marL="0" lvl="1" indent="0">
              <a:buNone/>
            </a:pPr>
            <a:endParaRPr lang="en-GB" sz="2400" dirty="0">
              <a:solidFill>
                <a:schemeClr val="accent2">
                  <a:lumMod val="50000"/>
                </a:schemeClr>
              </a:solidFill>
              <a:latin typeface="Montserrat" panose="00000500000000000000" pitchFamily="2" charset="0"/>
            </a:endParaRPr>
          </a:p>
          <a:p>
            <a:pPr lvl="1"/>
            <a:endParaRPr lang="en-GB" sz="2400" dirty="0">
              <a:solidFill>
                <a:schemeClr val="accent2">
                  <a:lumMod val="50000"/>
                </a:schemeClr>
              </a:solidFill>
              <a:latin typeface="Montserrat" panose="00000500000000000000" pitchFamily="2" charset="0"/>
            </a:endParaRPr>
          </a:p>
          <a:p>
            <a:pPr lvl="1"/>
            <a:endParaRPr lang="en-GB" sz="1800" dirty="0">
              <a:latin typeface="Montserrat" panose="00000500000000000000" pitchFamily="2" charset="0"/>
            </a:endParaRPr>
          </a:p>
          <a:p>
            <a:pPr lvl="1"/>
            <a:endParaRPr lang="en-GB" sz="1800" dirty="0">
              <a:latin typeface="Montserrat" panose="00000500000000000000" pitchFamily="2" charset="0"/>
            </a:endParaRPr>
          </a:p>
        </p:txBody>
      </p:sp>
      <p:sp>
        <p:nvSpPr>
          <p:cNvPr id="6" name="Rectangle 5">
            <a:extLst>
              <a:ext uri="{FF2B5EF4-FFF2-40B4-BE49-F238E27FC236}">
                <a16:creationId xmlns:a16="http://schemas.microsoft.com/office/drawing/2014/main" id="{2464CD19-627F-1D8F-91F8-80AD875A44E9}"/>
              </a:ext>
            </a:extLst>
          </p:cNvPr>
          <p:cNvSpPr/>
          <p:nvPr/>
        </p:nvSpPr>
        <p:spPr>
          <a:xfrm>
            <a:off x="9939925" y="260501"/>
            <a:ext cx="1939955" cy="369332"/>
          </a:xfrm>
          <a:prstGeom prst="rect">
            <a:avLst/>
          </a:prstGeom>
        </p:spPr>
        <p:txBody>
          <a:bodyPr wrap="none">
            <a:spAutoFit/>
          </a:bodyPr>
          <a:lstStyle/>
          <a:p>
            <a:r>
              <a:rPr lang="en-US" b="1">
                <a:solidFill>
                  <a:srgbClr val="F3622C"/>
                </a:solidFill>
                <a:latin typeface="Montserrat" panose="00000500000000000000" pitchFamily="2" charset="0"/>
              </a:rPr>
              <a:t>The ACE Team</a:t>
            </a:r>
            <a:endParaRPr lang="en-GB" b="1"/>
          </a:p>
        </p:txBody>
      </p:sp>
      <p:sp>
        <p:nvSpPr>
          <p:cNvPr id="2" name="Slide Number Placeholder 1">
            <a:extLst>
              <a:ext uri="{FF2B5EF4-FFF2-40B4-BE49-F238E27FC236}">
                <a16:creationId xmlns:a16="http://schemas.microsoft.com/office/drawing/2014/main" id="{E21152A6-14AC-ED8D-884D-0D34F578D617}"/>
              </a:ext>
            </a:extLst>
          </p:cNvPr>
          <p:cNvSpPr>
            <a:spLocks noGrp="1"/>
          </p:cNvSpPr>
          <p:nvPr>
            <p:ph type="sldNum" sz="quarter" idx="12"/>
          </p:nvPr>
        </p:nvSpPr>
        <p:spPr/>
        <p:txBody>
          <a:bodyPr/>
          <a:lstStyle/>
          <a:p>
            <a:fld id="{E539938C-644C-46DC-A348-D6152A5EE845}" type="slidenum">
              <a:rPr lang="en-GB" smtClean="0"/>
              <a:t>20</a:t>
            </a:fld>
            <a:endParaRPr lang="en-GB" dirty="0"/>
          </a:p>
        </p:txBody>
      </p:sp>
      <p:sp>
        <p:nvSpPr>
          <p:cNvPr id="3" name="TextBox 2">
            <a:extLst>
              <a:ext uri="{FF2B5EF4-FFF2-40B4-BE49-F238E27FC236}">
                <a16:creationId xmlns:a16="http://schemas.microsoft.com/office/drawing/2014/main" id="{62D686D5-FAED-48A0-19DF-C9DB8FE2763E}"/>
              </a:ext>
            </a:extLst>
          </p:cNvPr>
          <p:cNvSpPr txBox="1"/>
          <p:nvPr/>
        </p:nvSpPr>
        <p:spPr>
          <a:xfrm>
            <a:off x="851646" y="1939111"/>
            <a:ext cx="10130118" cy="4093428"/>
          </a:xfrm>
          <a:prstGeom prst="rect">
            <a:avLst/>
          </a:prstGeom>
          <a:noFill/>
        </p:spPr>
        <p:txBody>
          <a:bodyPr wrap="square" rtlCol="0">
            <a:spAutoFit/>
          </a:bodyPr>
          <a:lstStyle/>
          <a:p>
            <a:pPr algn="l" rtl="0" fontAlgn="base"/>
            <a:r>
              <a:rPr lang="en-GB" sz="2400" b="0" i="0" dirty="0">
                <a:solidFill>
                  <a:srgbClr val="000000"/>
                </a:solidFill>
                <a:effectLst/>
                <a:latin typeface="Montserrat" panose="00000500000000000000" pitchFamily="2" charset="0"/>
              </a:rPr>
              <a:t>Answer the following questions after listening: </a:t>
            </a:r>
          </a:p>
          <a:p>
            <a:pPr algn="l" rtl="0" fontAlgn="base"/>
            <a:endParaRPr lang="en-GB" sz="2400" b="0" i="0" dirty="0">
              <a:solidFill>
                <a:srgbClr val="000000"/>
              </a:solidFill>
              <a:effectLst/>
              <a:latin typeface="Segoe UI" panose="020B0502040204020203" pitchFamily="34" charset="0"/>
            </a:endParaRPr>
          </a:p>
          <a:p>
            <a:pPr marL="342900" indent="-342900" algn="l" rtl="0" fontAlgn="base">
              <a:buFont typeface="Arial" panose="020B0604020202020204" pitchFamily="34" charset="0"/>
              <a:buChar char="•"/>
            </a:pPr>
            <a:r>
              <a:rPr lang="en-GB" sz="2400" b="0" i="0" dirty="0">
                <a:solidFill>
                  <a:srgbClr val="000000"/>
                </a:solidFill>
                <a:effectLst/>
                <a:latin typeface="Montserrat" panose="00000500000000000000" pitchFamily="2" charset="0"/>
              </a:rPr>
              <a:t>What is ‘emerging adulthood’? </a:t>
            </a:r>
          </a:p>
          <a:p>
            <a:pPr algn="l" rtl="0" fontAlgn="base"/>
            <a:endParaRPr lang="en-GB" sz="2400" b="0" i="0" dirty="0">
              <a:solidFill>
                <a:srgbClr val="000000"/>
              </a:solidFill>
              <a:effectLst/>
              <a:latin typeface="Segoe UI" panose="020B0502040204020203" pitchFamily="34" charset="0"/>
            </a:endParaRPr>
          </a:p>
          <a:p>
            <a:pPr marL="342900" indent="-342900" algn="l" rtl="0" fontAlgn="base">
              <a:buFont typeface="Arial" panose="020B0604020202020204" pitchFamily="34" charset="0"/>
              <a:buChar char="•"/>
            </a:pPr>
            <a:r>
              <a:rPr lang="en-GB" sz="2400" b="0" i="0" dirty="0">
                <a:solidFill>
                  <a:srgbClr val="000000"/>
                </a:solidFill>
                <a:effectLst/>
                <a:latin typeface="Montserrat" panose="00000500000000000000" pitchFamily="2" charset="0"/>
              </a:rPr>
              <a:t>What are some of the financial reasons why adult children are choosing to live with their parents?  </a:t>
            </a:r>
          </a:p>
          <a:p>
            <a:pPr marL="342900" indent="-342900" algn="l" rtl="0" fontAlgn="base">
              <a:buFont typeface="Arial" panose="020B0604020202020204" pitchFamily="34" charset="0"/>
              <a:buChar char="•"/>
            </a:pPr>
            <a:endParaRPr lang="en-GB" sz="2400" b="0" i="0" dirty="0">
              <a:solidFill>
                <a:srgbClr val="000000"/>
              </a:solidFill>
              <a:effectLst/>
              <a:latin typeface="Segoe UI" panose="020B0502040204020203" pitchFamily="34" charset="0"/>
            </a:endParaRPr>
          </a:p>
          <a:p>
            <a:pPr marL="342900" indent="-342900" algn="l" rtl="0" fontAlgn="base">
              <a:buFont typeface="Arial" panose="020B0604020202020204" pitchFamily="34" charset="0"/>
              <a:buChar char="•"/>
            </a:pPr>
            <a:r>
              <a:rPr lang="en-GB" sz="2400" b="0" i="0" dirty="0">
                <a:solidFill>
                  <a:srgbClr val="000000"/>
                </a:solidFill>
                <a:effectLst/>
                <a:latin typeface="Montserrat" panose="00000500000000000000" pitchFamily="2" charset="0"/>
              </a:rPr>
              <a:t>What are the financial disadvantages for parents?</a:t>
            </a:r>
          </a:p>
          <a:p>
            <a:pPr algn="l" rtl="0" fontAlgn="base"/>
            <a:r>
              <a:rPr lang="en-GB" sz="2400" b="0" i="0" dirty="0">
                <a:solidFill>
                  <a:srgbClr val="000000"/>
                </a:solidFill>
                <a:effectLst/>
                <a:latin typeface="Montserrat" panose="00000500000000000000" pitchFamily="2" charset="0"/>
              </a:rPr>
              <a:t>  </a:t>
            </a:r>
            <a:endParaRPr lang="en-GB" sz="2400" b="0" i="0" dirty="0">
              <a:solidFill>
                <a:srgbClr val="000000"/>
              </a:solidFill>
              <a:effectLst/>
              <a:latin typeface="Segoe UI" panose="020B0502040204020203" pitchFamily="34" charset="0"/>
            </a:endParaRPr>
          </a:p>
          <a:p>
            <a:pPr marL="342900" indent="-342900" algn="l" rtl="0" fontAlgn="base">
              <a:buFont typeface="Arial" panose="020B0604020202020204" pitchFamily="34" charset="0"/>
              <a:buChar char="•"/>
            </a:pPr>
            <a:r>
              <a:rPr lang="en-GB" sz="2400" b="0" i="0" dirty="0">
                <a:solidFill>
                  <a:srgbClr val="000000"/>
                </a:solidFill>
                <a:effectLst/>
                <a:latin typeface="Montserrat" panose="00000500000000000000" pitchFamily="2" charset="0"/>
              </a:rPr>
              <a:t>Any terms or expressions you didn’t understand?  </a:t>
            </a:r>
            <a:endParaRPr lang="en-GB" sz="2400"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endParaRPr lang="en-GB" sz="2000" b="0" i="0" dirty="0">
              <a:solidFill>
                <a:srgbClr val="000000"/>
              </a:solidFill>
              <a:effectLst/>
              <a:latin typeface="Montserrat" panose="00000500000000000000" pitchFamily="2" charset="0"/>
            </a:endParaRPr>
          </a:p>
        </p:txBody>
      </p:sp>
    </p:spTree>
    <p:extLst>
      <p:ext uri="{BB962C8B-B14F-4D97-AF65-F5344CB8AC3E}">
        <p14:creationId xmlns:p14="http://schemas.microsoft.com/office/powerpoint/2010/main" val="2649795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6855" y="809626"/>
            <a:ext cx="9873643" cy="2349210"/>
          </a:xfrm>
        </p:spPr>
        <p:txBody>
          <a:bodyPr>
            <a:normAutofit/>
          </a:bodyPr>
          <a:lstStyle/>
          <a:p>
            <a:pPr algn="ctr">
              <a:lnSpc>
                <a:spcPct val="100000"/>
              </a:lnSpc>
            </a:pPr>
            <a:r>
              <a:rPr lang="en-GB" sz="3200" dirty="0">
                <a:solidFill>
                  <a:schemeClr val="accent2">
                    <a:lumMod val="50000"/>
                  </a:schemeClr>
                </a:solidFill>
                <a:latin typeface="Montserrat" panose="00000500000000000000" pitchFamily="2" charset="0"/>
                <a:ea typeface="+mn-ea"/>
                <a:cs typeface="+mn-cs"/>
              </a:rPr>
              <a:t>Thank you for attending this session today.  </a:t>
            </a:r>
            <a:br>
              <a:rPr lang="en-GB" sz="3200" dirty="0">
                <a:solidFill>
                  <a:schemeClr val="accent2">
                    <a:lumMod val="50000"/>
                  </a:schemeClr>
                </a:solidFill>
                <a:latin typeface="Montserrat" panose="00000500000000000000" pitchFamily="2" charset="0"/>
                <a:ea typeface="+mn-ea"/>
                <a:cs typeface="+mn-cs"/>
              </a:rPr>
            </a:br>
            <a:r>
              <a:rPr lang="en-GB" sz="3200" dirty="0">
                <a:solidFill>
                  <a:schemeClr val="accent2">
                    <a:lumMod val="50000"/>
                  </a:schemeClr>
                </a:solidFill>
                <a:latin typeface="Montserrat" panose="00000500000000000000" pitchFamily="2" charset="0"/>
                <a:ea typeface="+mn-ea"/>
                <a:cs typeface="+mn-cs"/>
              </a:rPr>
              <a:t>We would be grateful if you could take 5 minutes to complete our feedback form.</a:t>
            </a:r>
          </a:p>
        </p:txBody>
      </p:sp>
      <p:sp>
        <p:nvSpPr>
          <p:cNvPr id="4" name="Content Placeholder 3"/>
          <p:cNvSpPr>
            <a:spLocks noGrp="1"/>
          </p:cNvSpPr>
          <p:nvPr>
            <p:ph sz="half" idx="2"/>
          </p:nvPr>
        </p:nvSpPr>
        <p:spPr>
          <a:xfrm>
            <a:off x="938213" y="3010990"/>
            <a:ext cx="5157787" cy="3684588"/>
          </a:xfrm>
        </p:spPr>
        <p:txBody>
          <a:bodyPr>
            <a:normAutofit/>
          </a:bodyPr>
          <a:lstStyle/>
          <a:p>
            <a:r>
              <a:rPr lang="en-GB" dirty="0"/>
              <a:t>Via the </a:t>
            </a:r>
            <a:r>
              <a:rPr lang="en-GB" dirty="0">
                <a:hlinkClick r:id="rId3"/>
              </a:rPr>
              <a:t>URL</a:t>
            </a:r>
            <a:r>
              <a:rPr lang="en-GB" dirty="0"/>
              <a:t> in the Chat Box</a:t>
            </a:r>
          </a:p>
          <a:p>
            <a:endParaRPr lang="en-GB" dirty="0"/>
          </a:p>
          <a:p>
            <a:pPr marL="0" indent="0">
              <a:buNone/>
            </a:pPr>
            <a:r>
              <a:rPr lang="en-GB" dirty="0">
                <a:hlinkClick r:id="rId3"/>
              </a:rPr>
              <a:t>https://forms.office.com/Pages/ResponsePage.aspx?id=lwcinDfD-EmwhqmiSXn3KJx4-QmcBv9NnNg4SAsynGNUMDRJTEhHQ1RYSVVMQVZCNjhBMlpMNExDTi4u</a:t>
            </a:r>
            <a:endParaRPr lang="en-GB" dirty="0"/>
          </a:p>
          <a:p>
            <a:pPr marL="0" indent="0">
              <a:buNone/>
            </a:pPr>
            <a:endParaRPr lang="en-GB" dirty="0"/>
          </a:p>
        </p:txBody>
      </p:sp>
      <p:sp>
        <p:nvSpPr>
          <p:cNvPr id="6" name="Content Placeholder 5"/>
          <p:cNvSpPr>
            <a:spLocks noGrp="1"/>
          </p:cNvSpPr>
          <p:nvPr>
            <p:ph sz="quarter" idx="4"/>
          </p:nvPr>
        </p:nvSpPr>
        <p:spPr>
          <a:xfrm>
            <a:off x="6234642" y="3010990"/>
            <a:ext cx="5183188" cy="3684588"/>
          </a:xfrm>
        </p:spPr>
        <p:txBody>
          <a:bodyPr/>
          <a:lstStyle/>
          <a:p>
            <a:r>
              <a:rPr lang="en-GB" dirty="0"/>
              <a:t>By scanning the QR Code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650" y="3585898"/>
            <a:ext cx="2857500" cy="2857500"/>
          </a:xfrm>
          <a:prstGeom prst="rect">
            <a:avLst/>
          </a:prstGeom>
        </p:spPr>
      </p:pic>
    </p:spTree>
    <p:extLst>
      <p:ext uri="{BB962C8B-B14F-4D97-AF65-F5344CB8AC3E}">
        <p14:creationId xmlns:p14="http://schemas.microsoft.com/office/powerpoint/2010/main" val="13396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38004" y="519621"/>
            <a:ext cx="9602605" cy="862149"/>
          </a:xfrm>
        </p:spPr>
        <p:txBody>
          <a:bodyPr/>
          <a:lstStyle/>
          <a:p>
            <a:r>
              <a:rPr lang="en-GB" sz="4000" dirty="0">
                <a:solidFill>
                  <a:schemeClr val="accent2">
                    <a:lumMod val="50000"/>
                  </a:schemeClr>
                </a:solidFill>
                <a:ea typeface="+mn-ea"/>
                <a:cs typeface="+mn-cs"/>
              </a:rPr>
              <a:t>References </a:t>
            </a:r>
          </a:p>
        </p:txBody>
      </p:sp>
      <p:sp>
        <p:nvSpPr>
          <p:cNvPr id="3" name="Content Placeholder 2"/>
          <p:cNvSpPr>
            <a:spLocks noGrp="1"/>
          </p:cNvSpPr>
          <p:nvPr>
            <p:ph idx="1"/>
          </p:nvPr>
        </p:nvSpPr>
        <p:spPr>
          <a:xfrm>
            <a:off x="638803" y="1084218"/>
            <a:ext cx="10914394" cy="4974838"/>
          </a:xfrm>
        </p:spPr>
        <p:txBody>
          <a:bodyPr vert="horz" lIns="91440" tIns="45720" rIns="91440" bIns="45720" rtlCol="0" anchor="t">
            <a:normAutofit/>
          </a:bodyPr>
          <a:lstStyle/>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a:p>
            <a:pPr marL="0" indent="0">
              <a:lnSpc>
                <a:spcPct val="110000"/>
              </a:lnSpc>
              <a:buNone/>
            </a:pPr>
            <a:endParaRPr lang="en-GB" i="1" dirty="0"/>
          </a:p>
          <a:p>
            <a:pPr marL="0" indent="0">
              <a:lnSpc>
                <a:spcPct val="110000"/>
              </a:lnSpc>
              <a:buNone/>
            </a:pPr>
            <a:endParaRPr lang="en-GB" i="1" dirty="0"/>
          </a:p>
          <a:p>
            <a:pPr marL="0" indent="0">
              <a:lnSpc>
                <a:spcPct val="110000"/>
              </a:lnSpc>
              <a:buNone/>
            </a:pPr>
            <a:endParaRPr lang="en-GB" i="1" dirty="0"/>
          </a:p>
          <a:p>
            <a:pPr marL="0" indent="0">
              <a:lnSpc>
                <a:spcPct val="110000"/>
              </a:lnSpc>
              <a:buNone/>
            </a:pPr>
            <a:endParaRPr lang="en-GB" dirty="0"/>
          </a:p>
          <a:p>
            <a:pPr marL="0" indent="0">
              <a:buNone/>
            </a:pPr>
            <a:endParaRPr lang="en-GB" dirty="0"/>
          </a:p>
        </p:txBody>
      </p:sp>
      <p:sp>
        <p:nvSpPr>
          <p:cNvPr id="5" name="TextBox 4">
            <a:extLst>
              <a:ext uri="{FF2B5EF4-FFF2-40B4-BE49-F238E27FC236}">
                <a16:creationId xmlns:a16="http://schemas.microsoft.com/office/drawing/2014/main" id="{B0AF5DA9-9C8A-F4DC-45D9-E64A05FC4ACA}"/>
              </a:ext>
            </a:extLst>
          </p:cNvPr>
          <p:cNvSpPr txBox="1"/>
          <p:nvPr/>
        </p:nvSpPr>
        <p:spPr>
          <a:xfrm>
            <a:off x="804514" y="1148688"/>
            <a:ext cx="10748683" cy="4708981"/>
          </a:xfrm>
          <a:prstGeom prst="rect">
            <a:avLst/>
          </a:prstGeom>
          <a:noFill/>
        </p:spPr>
        <p:txBody>
          <a:bodyPr wrap="square">
            <a:spAutoFit/>
          </a:bodyPr>
          <a:lstStyle/>
          <a:p>
            <a:endParaRPr lang="en-GB" sz="2000" dirty="0">
              <a:effectLst/>
              <a:latin typeface="Montserrat" panose="00000500000000000000" pitchFamily="2" charset="0"/>
            </a:endParaRPr>
          </a:p>
          <a:p>
            <a:r>
              <a:rPr lang="en-GB" sz="2000" i="0" dirty="0">
                <a:solidFill>
                  <a:srgbClr val="222222"/>
                </a:solidFill>
                <a:effectLst/>
                <a:latin typeface="Montserrat" panose="00000500000000000000" pitchFamily="2" charset="0"/>
              </a:rPr>
              <a:t>CBS News (2024) </a:t>
            </a:r>
            <a:r>
              <a:rPr lang="en-GB" sz="2000" i="1" dirty="0">
                <a:solidFill>
                  <a:srgbClr val="222222"/>
                </a:solidFill>
                <a:effectLst/>
                <a:latin typeface="Montserrat" panose="00000500000000000000" pitchFamily="2" charset="0"/>
              </a:rPr>
              <a:t>More young adults are living at home in U.S., report finds. </a:t>
            </a:r>
            <a:r>
              <a:rPr lang="en-GB" sz="2000" i="0" dirty="0">
                <a:solidFill>
                  <a:srgbClr val="0F0F0F"/>
                </a:solidFill>
                <a:effectLst/>
                <a:latin typeface="Montserrat" panose="00000500000000000000" pitchFamily="2" charset="0"/>
              </a:rPr>
              <a:t>YouTube video. </a:t>
            </a:r>
            <a:r>
              <a:rPr lang="en-GB" sz="2000" i="0" dirty="0">
                <a:solidFill>
                  <a:srgbClr val="222222"/>
                </a:solidFill>
                <a:effectLst/>
                <a:latin typeface="Montserrat" panose="00000500000000000000" pitchFamily="2" charset="0"/>
              </a:rPr>
              <a:t>Available at: https://www.youtube.com/watch?v=D9Q7n0pJEeM (Accessed: 26 November 2024).</a:t>
            </a:r>
            <a:endParaRPr lang="en-GB" sz="2000" dirty="0">
              <a:latin typeface="Montserrat" panose="00000500000000000000" pitchFamily="2" charset="0"/>
            </a:endParaRPr>
          </a:p>
          <a:p>
            <a:endParaRPr lang="en-GB" sz="2000" dirty="0">
              <a:effectLst/>
              <a:latin typeface="Montserrat" panose="00000500000000000000" pitchFamily="2" charset="0"/>
            </a:endParaRPr>
          </a:p>
          <a:p>
            <a:r>
              <a:rPr lang="en-GB" sz="2000" dirty="0" err="1">
                <a:effectLst/>
                <a:latin typeface="Montserrat" panose="00000500000000000000" pitchFamily="2" charset="0"/>
              </a:rPr>
              <a:t>Edirisingha</a:t>
            </a:r>
            <a:r>
              <a:rPr lang="en-GB" sz="2000" dirty="0">
                <a:effectLst/>
                <a:latin typeface="Montserrat" panose="00000500000000000000" pitchFamily="2" charset="0"/>
              </a:rPr>
              <a:t>, P. (2023)’Mo</a:t>
            </a:r>
            <a:r>
              <a:rPr lang="en-GB" sz="2000" dirty="0">
                <a:latin typeface="Montserrat" panose="00000500000000000000" pitchFamily="2" charset="0"/>
              </a:rPr>
              <a:t>re young people in the UK are living with parents and grandparents – here’s what you need to know if you’re considering it’. </a:t>
            </a:r>
            <a:r>
              <a:rPr lang="en-GB" sz="2000" i="1" dirty="0">
                <a:effectLst/>
                <a:latin typeface="Montserrat" panose="00000500000000000000" pitchFamily="2" charset="0"/>
              </a:rPr>
              <a:t>The Conversation</a:t>
            </a:r>
            <a:r>
              <a:rPr lang="en-GB" sz="2000" dirty="0">
                <a:effectLst/>
                <a:latin typeface="Montserrat" panose="00000500000000000000" pitchFamily="2" charset="0"/>
              </a:rPr>
              <a:t>. Available at: https://theconversation.com/more-young-people-in-the-uk-are-living-with-parents-and-grandparents-heres-what-you-need-to-know-if-youre-considering-it-216280(Accessed: 26 November 2024).</a:t>
            </a:r>
          </a:p>
          <a:p>
            <a:endParaRPr lang="en-GB" sz="2000" dirty="0">
              <a:latin typeface="Montserrat" panose="00000500000000000000" pitchFamily="2" charset="0"/>
            </a:endParaRPr>
          </a:p>
          <a:p>
            <a:r>
              <a:rPr lang="en-GB" sz="2000" dirty="0" err="1">
                <a:effectLst/>
                <a:latin typeface="Montserrat" panose="00000500000000000000" pitchFamily="2" charset="0"/>
              </a:rPr>
              <a:t>Edirisingha</a:t>
            </a:r>
            <a:r>
              <a:rPr lang="en-GB" sz="2000" dirty="0">
                <a:effectLst/>
                <a:latin typeface="Montserrat" panose="00000500000000000000" pitchFamily="2" charset="0"/>
              </a:rPr>
              <a:t>, P., Aitken, R. and Ferguson, S. (2022) ‘Setting up home: The role of domestic materiality in extended family identity formation’, </a:t>
            </a:r>
            <a:r>
              <a:rPr lang="en-GB" sz="2000" i="1" dirty="0">
                <a:effectLst/>
                <a:latin typeface="Montserrat" panose="00000500000000000000" pitchFamily="2" charset="0"/>
              </a:rPr>
              <a:t>Journal of Business Research</a:t>
            </a:r>
            <a:r>
              <a:rPr lang="en-GB" sz="2000" dirty="0">
                <a:effectLst/>
                <a:latin typeface="Montserrat" panose="00000500000000000000" pitchFamily="2" charset="0"/>
              </a:rPr>
              <a:t>, 147, pp. 1–15. Available at: https://doi.org/10.1016/j.jbusres.2022.03.049.</a:t>
            </a:r>
          </a:p>
          <a:p>
            <a:endParaRPr lang="en-GB" sz="2000" dirty="0">
              <a:effectLst/>
              <a:latin typeface="Montserrat" panose="00000500000000000000" pitchFamily="2" charset="0"/>
            </a:endParaRPr>
          </a:p>
        </p:txBody>
      </p:sp>
    </p:spTree>
    <p:extLst>
      <p:ext uri="{BB962C8B-B14F-4D97-AF65-F5344CB8AC3E}">
        <p14:creationId xmlns:p14="http://schemas.microsoft.com/office/powerpoint/2010/main" val="1822833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txBox="1">
            <a:spLocks/>
          </p:cNvSpPr>
          <p:nvPr/>
        </p:nvSpPr>
        <p:spPr>
          <a:xfrm>
            <a:off x="4243227" y="737809"/>
            <a:ext cx="5519247" cy="160594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accent2">
                    <a:lumMod val="50000"/>
                  </a:schemeClr>
                </a:solidFill>
                <a:latin typeface="Krana Fat B" panose="00000B00000000000000" pitchFamily="50" charset="0"/>
              </a:rPr>
              <a:t>Topics covered today</a:t>
            </a:r>
          </a:p>
        </p:txBody>
      </p:sp>
      <p:sp>
        <p:nvSpPr>
          <p:cNvPr id="32" name="Text Placeholder 4"/>
          <p:cNvSpPr txBox="1">
            <a:spLocks/>
          </p:cNvSpPr>
          <p:nvPr/>
        </p:nvSpPr>
        <p:spPr>
          <a:xfrm>
            <a:off x="4593128" y="1132600"/>
            <a:ext cx="6711293" cy="4372103"/>
          </a:xfrm>
          <a:prstGeom prst="rect">
            <a:avLst/>
          </a:prstGeom>
        </p:spPr>
        <p:txBody>
          <a:bodyPr vert="horz" lIns="91440" tIns="45720" rIns="91440" bIns="45720" rtlCol="0" anchor="ctr"/>
          <a:lstStyle>
            <a:defPPr>
              <a:defRPr lang="en-US"/>
            </a:defPPr>
            <a:lvl1pPr marL="270000" indent="-270000" algn="ctr" defTabSz="914400" rtl="0" eaLnBrk="1" latinLnBrk="0" hangingPunct="1">
              <a:buFont typeface="Arial" panose="020B0604020202020204" pitchFamily="34" charset="0"/>
              <a:buChar char="•"/>
              <a:defRPr sz="1200" b="0" kern="1200">
                <a:solidFill>
                  <a:schemeClr val="tx1">
                    <a:tint val="75000"/>
                  </a:schemeClr>
                </a:solidFill>
                <a:latin typeface="+mn-lt"/>
                <a:ea typeface="+mn-ea"/>
                <a:cs typeface="+mn-cs"/>
              </a:defRPr>
            </a:lvl1pPr>
            <a:lvl2pPr marL="180000" marR="0" indent="-180000" algn="l" defTabSz="914400" rtl="0" eaLnBrk="1" fontAlgn="auto" latinLnBrk="0" hangingPunct="1">
              <a:lnSpc>
                <a:spcPct val="100000"/>
              </a:lnSpc>
              <a:spcBef>
                <a:spcPts val="0"/>
              </a:spcBef>
              <a:spcAft>
                <a:spcPts val="1200"/>
              </a:spcAft>
              <a:buClrTx/>
              <a:buSzPct val="125000"/>
              <a:buFont typeface="Arial" panose="020B0604020202020204" pitchFamily="34" charset="0"/>
              <a:buChar char="•"/>
              <a:tabLst/>
              <a:defRPr sz="1400" kern="1200">
                <a:solidFill>
                  <a:schemeClr val="tx1"/>
                </a:solidFill>
                <a:latin typeface="+mn-lt"/>
                <a:ea typeface="+mn-ea"/>
                <a:cs typeface="+mn-cs"/>
              </a:defRPr>
            </a:lvl2pPr>
            <a:lvl3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3pPr>
            <a:lvl4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4pPr>
            <a:lvl5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rtl="0" fontAlgn="base">
              <a:buNone/>
            </a:pPr>
            <a:r>
              <a:rPr lang="en-GB" sz="1800" b="0" i="0" dirty="0">
                <a:solidFill>
                  <a:srgbClr val="000000"/>
                </a:solidFill>
                <a:effectLst/>
                <a:latin typeface="Montserrat" panose="00000500000000000000" pitchFamily="2" charset="0"/>
              </a:rPr>
              <a:t> </a:t>
            </a:r>
            <a:endParaRPr lang="en-GB" dirty="0">
              <a:latin typeface="Montserrat" panose="00000500000000000000" pitchFamily="2" charset="0"/>
            </a:endParaRPr>
          </a:p>
          <a:p>
            <a:pPr algn="l" rtl="0" fontAlgn="base">
              <a:buFont typeface="Arial" panose="020B0604020202020204" pitchFamily="34" charset="0"/>
              <a:buChar char="•"/>
            </a:pPr>
            <a:r>
              <a:rPr lang="en-GB" sz="2400" dirty="0">
                <a:solidFill>
                  <a:schemeClr val="tx1"/>
                </a:solidFill>
                <a:latin typeface="Montserrat" panose="00000500000000000000" pitchFamily="2" charset="0"/>
              </a:rPr>
              <a:t>Strategies for more efficient reading  </a:t>
            </a:r>
          </a:p>
          <a:p>
            <a:pPr algn="l" rtl="0" fontAlgn="base">
              <a:buFont typeface="Arial" panose="020B0604020202020204" pitchFamily="34" charset="0"/>
              <a:buChar char="•"/>
            </a:pPr>
            <a:r>
              <a:rPr lang="en-GB" sz="2400" dirty="0">
                <a:solidFill>
                  <a:schemeClr val="tx1"/>
                </a:solidFill>
                <a:latin typeface="Montserrat" panose="00000500000000000000" pitchFamily="2" charset="0"/>
              </a:rPr>
              <a:t>Skimming, scanning and reading for detail</a:t>
            </a:r>
          </a:p>
          <a:p>
            <a:pPr algn="l" rtl="0" fontAlgn="base">
              <a:buFont typeface="Arial" panose="020B0604020202020204" pitchFamily="34" charset="0"/>
              <a:buChar char="•"/>
            </a:pPr>
            <a:r>
              <a:rPr lang="en-GB" sz="2400" dirty="0">
                <a:solidFill>
                  <a:schemeClr val="tx1"/>
                </a:solidFill>
                <a:latin typeface="Montserrat" panose="00000500000000000000" pitchFamily="2" charset="0"/>
              </a:rPr>
              <a:t>Listening skills </a:t>
            </a:r>
          </a:p>
          <a:p>
            <a:pPr lvl="1"/>
            <a:endParaRPr lang="en-GB" sz="2800" dirty="0">
              <a:solidFill>
                <a:schemeClr val="accent2">
                  <a:lumMod val="50000"/>
                </a:schemeClr>
              </a:solidFill>
              <a:latin typeface="Montserrat" panose="00000500000000000000" pitchFamily="2" charset="0"/>
            </a:endParaRPr>
          </a:p>
          <a:p>
            <a:pPr lvl="1"/>
            <a:endParaRPr lang="en-GB" sz="1800" dirty="0">
              <a:latin typeface="Montserrat" panose="00000500000000000000" pitchFamily="2" charset="0"/>
            </a:endParaRPr>
          </a:p>
        </p:txBody>
      </p:sp>
      <p:pic>
        <p:nvPicPr>
          <p:cNvPr id="33" name="Picture 32" descr="Yellow QA arrow" title="QA arro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2634"/>
            <a:ext cx="4243227" cy="1870343"/>
          </a:xfrm>
          <a:prstGeom prst="rect">
            <a:avLst/>
          </a:prstGeom>
        </p:spPr>
      </p:pic>
      <p:sp>
        <p:nvSpPr>
          <p:cNvPr id="6" name="Rectangle 5"/>
          <p:cNvSpPr/>
          <p:nvPr/>
        </p:nvSpPr>
        <p:spPr>
          <a:xfrm>
            <a:off x="9939925" y="260501"/>
            <a:ext cx="1939955" cy="369332"/>
          </a:xfrm>
          <a:prstGeom prst="rect">
            <a:avLst/>
          </a:prstGeom>
        </p:spPr>
        <p:txBody>
          <a:bodyPr wrap="none">
            <a:spAutoFit/>
          </a:bodyPr>
          <a:lstStyle/>
          <a:p>
            <a:r>
              <a:rPr lang="en-US" b="1">
                <a:solidFill>
                  <a:srgbClr val="F3622C"/>
                </a:solidFill>
                <a:latin typeface="Montserrat" panose="00000500000000000000" pitchFamily="2" charset="0"/>
              </a:rPr>
              <a:t>The ACE Team</a:t>
            </a:r>
            <a:endParaRPr lang="en-GB" b="1"/>
          </a:p>
        </p:txBody>
      </p:sp>
      <p:sp>
        <p:nvSpPr>
          <p:cNvPr id="2" name="Slide Number Placeholder 1"/>
          <p:cNvSpPr>
            <a:spLocks noGrp="1"/>
          </p:cNvSpPr>
          <p:nvPr>
            <p:ph type="sldNum" sz="quarter" idx="12"/>
          </p:nvPr>
        </p:nvSpPr>
        <p:spPr/>
        <p:txBody>
          <a:bodyPr/>
          <a:lstStyle/>
          <a:p>
            <a:fld id="{E539938C-644C-46DC-A348-D6152A5EE845}" type="slidenum">
              <a:rPr lang="en-GB" smtClean="0"/>
              <a:t>3</a:t>
            </a:fld>
            <a:endParaRPr lang="en-GB"/>
          </a:p>
        </p:txBody>
      </p:sp>
    </p:spTree>
    <p:extLst>
      <p:ext uri="{BB962C8B-B14F-4D97-AF65-F5344CB8AC3E}">
        <p14:creationId xmlns:p14="http://schemas.microsoft.com/office/powerpoint/2010/main" val="4063049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1898753-86E8-42AE-AA81-98778AA40E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FF3C81-064F-50CC-8DE2-996482FBE757}"/>
              </a:ext>
            </a:extLst>
          </p:cNvPr>
          <p:cNvSpPr>
            <a:spLocks noGrp="1"/>
          </p:cNvSpPr>
          <p:nvPr>
            <p:ph type="title"/>
          </p:nvPr>
        </p:nvSpPr>
        <p:spPr>
          <a:xfrm>
            <a:off x="603834" y="753036"/>
            <a:ext cx="10515600" cy="1325563"/>
          </a:xfrm>
        </p:spPr>
        <p:txBody>
          <a:bodyPr/>
          <a:lstStyle/>
          <a:p>
            <a:r>
              <a:rPr lang="en-GB" dirty="0">
                <a:solidFill>
                  <a:schemeClr val="accent2">
                    <a:lumMod val="50000"/>
                  </a:schemeClr>
                </a:solidFill>
              </a:rPr>
              <a:t>Have a reason for reading</a:t>
            </a:r>
            <a:br>
              <a:rPr lang="en-GB" dirty="0">
                <a:solidFill>
                  <a:schemeClr val="accent2">
                    <a:lumMod val="50000"/>
                  </a:schemeClr>
                </a:solidFill>
              </a:rPr>
            </a:br>
            <a:r>
              <a:rPr lang="en-GB" dirty="0">
                <a:solidFill>
                  <a:schemeClr val="accent2">
                    <a:lumMod val="50000"/>
                  </a:schemeClr>
                </a:solidFill>
              </a:rPr>
              <a:t> </a:t>
            </a:r>
          </a:p>
        </p:txBody>
      </p:sp>
      <p:sp>
        <p:nvSpPr>
          <p:cNvPr id="12" name="Text Placeholder 4">
            <a:extLst>
              <a:ext uri="{FF2B5EF4-FFF2-40B4-BE49-F238E27FC236}">
                <a16:creationId xmlns:a16="http://schemas.microsoft.com/office/drawing/2014/main" id="{5DD8A933-D3BC-E0F6-BBCD-FFA6AE2E0F05}"/>
              </a:ext>
            </a:extLst>
          </p:cNvPr>
          <p:cNvSpPr txBox="1">
            <a:spLocks/>
          </p:cNvSpPr>
          <p:nvPr/>
        </p:nvSpPr>
        <p:spPr>
          <a:xfrm>
            <a:off x="523151" y="1543850"/>
            <a:ext cx="6384103" cy="4273117"/>
          </a:xfrm>
          <a:prstGeom prst="rect">
            <a:avLst/>
          </a:prstGeom>
        </p:spPr>
        <p:txBody>
          <a:bodyPr vert="horz" lIns="91440" tIns="45720" rIns="91440" bIns="45720" rtlCol="0" anchor="ctr"/>
          <a:lstStyle>
            <a:defPPr>
              <a:defRPr lang="en-US"/>
            </a:defPPr>
            <a:lvl1pPr marL="270000" indent="-270000" algn="ctr" defTabSz="914400" rtl="0" eaLnBrk="1" latinLnBrk="0" hangingPunct="1">
              <a:buFont typeface="Arial" panose="020B0604020202020204" pitchFamily="34" charset="0"/>
              <a:buChar char="•"/>
              <a:defRPr sz="1200" b="0" kern="1200">
                <a:solidFill>
                  <a:schemeClr val="tx1">
                    <a:tint val="75000"/>
                  </a:schemeClr>
                </a:solidFill>
                <a:latin typeface="+mn-lt"/>
                <a:ea typeface="+mn-ea"/>
                <a:cs typeface="+mn-cs"/>
              </a:defRPr>
            </a:lvl1pPr>
            <a:lvl2pPr marL="180000" marR="0" indent="-180000" algn="l" defTabSz="914400" rtl="0" eaLnBrk="1" fontAlgn="auto" latinLnBrk="0" hangingPunct="1">
              <a:lnSpc>
                <a:spcPct val="100000"/>
              </a:lnSpc>
              <a:spcBef>
                <a:spcPts val="0"/>
              </a:spcBef>
              <a:spcAft>
                <a:spcPts val="1200"/>
              </a:spcAft>
              <a:buClrTx/>
              <a:buSzPct val="125000"/>
              <a:buFont typeface="Arial" panose="020B0604020202020204" pitchFamily="34" charset="0"/>
              <a:buChar char="•"/>
              <a:tabLst/>
              <a:defRPr sz="1400" kern="1200">
                <a:solidFill>
                  <a:schemeClr val="tx1"/>
                </a:solidFill>
                <a:latin typeface="+mn-lt"/>
                <a:ea typeface="+mn-ea"/>
                <a:cs typeface="+mn-cs"/>
              </a:defRPr>
            </a:lvl2pPr>
            <a:lvl3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3pPr>
            <a:lvl4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4pPr>
            <a:lvl5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rtl="0" fontAlgn="base">
              <a:lnSpc>
                <a:spcPct val="150000"/>
              </a:lnSpc>
              <a:spcAft>
                <a:spcPts val="600"/>
              </a:spcAft>
              <a:buNone/>
            </a:pPr>
            <a:r>
              <a:rPr lang="en-GB" sz="2000" b="0" i="0" dirty="0">
                <a:solidFill>
                  <a:srgbClr val="000000"/>
                </a:solidFill>
                <a:effectLst/>
                <a:latin typeface="Montserrat" panose="00000500000000000000" pitchFamily="2" charset="0"/>
              </a:rPr>
              <a:t>Keep your reason in mind when you start searching for and looking at texts to assess their validity and relevance.  </a:t>
            </a:r>
          </a:p>
          <a:p>
            <a:pPr marL="0" indent="0" algn="l" rtl="0" fontAlgn="base">
              <a:lnSpc>
                <a:spcPct val="150000"/>
              </a:lnSpc>
              <a:spcAft>
                <a:spcPts val="600"/>
              </a:spcAft>
              <a:buNone/>
            </a:pPr>
            <a:r>
              <a:rPr lang="en-GB" sz="2000" b="0" i="0" dirty="0">
                <a:solidFill>
                  <a:schemeClr val="accent2">
                    <a:lumMod val="50000"/>
                  </a:schemeClr>
                </a:solidFill>
                <a:effectLst/>
                <a:latin typeface="Montserrat" panose="00000500000000000000" pitchFamily="2" charset="0"/>
              </a:rPr>
              <a:t>Sometimes you will read to:  </a:t>
            </a:r>
          </a:p>
          <a:p>
            <a:pPr algn="l" rtl="0" fontAlgn="base">
              <a:lnSpc>
                <a:spcPct val="150000"/>
              </a:lnSpc>
              <a:spcAft>
                <a:spcPts val="600"/>
              </a:spcAft>
              <a:buFont typeface="Arial" panose="020B0604020202020204" pitchFamily="34" charset="0"/>
              <a:buChar char="•"/>
            </a:pPr>
            <a:r>
              <a:rPr lang="en-GB" sz="2000" b="0" i="0" dirty="0">
                <a:solidFill>
                  <a:srgbClr val="000000"/>
                </a:solidFill>
                <a:effectLst/>
                <a:latin typeface="Montserrat" panose="00000500000000000000" pitchFamily="2" charset="0"/>
              </a:rPr>
              <a:t>understand the main points about a topic  </a:t>
            </a:r>
          </a:p>
          <a:p>
            <a:pPr algn="l" rtl="0" fontAlgn="base">
              <a:lnSpc>
                <a:spcPct val="150000"/>
              </a:lnSpc>
              <a:spcAft>
                <a:spcPts val="600"/>
              </a:spcAft>
              <a:buFont typeface="Arial" panose="020B0604020202020204" pitchFamily="34" charset="0"/>
              <a:buChar char="•"/>
            </a:pPr>
            <a:r>
              <a:rPr lang="en-GB" sz="2000" b="0" i="0" dirty="0">
                <a:solidFill>
                  <a:srgbClr val="000000"/>
                </a:solidFill>
                <a:effectLst/>
                <a:latin typeface="Montserrat" panose="00000500000000000000" pitchFamily="2" charset="0"/>
              </a:rPr>
              <a:t>find an explanation of a particular concept   </a:t>
            </a:r>
          </a:p>
          <a:p>
            <a:pPr algn="l" rtl="0" fontAlgn="base">
              <a:lnSpc>
                <a:spcPct val="150000"/>
              </a:lnSpc>
              <a:spcAft>
                <a:spcPts val="600"/>
              </a:spcAft>
              <a:buFont typeface="Arial" panose="020B0604020202020204" pitchFamily="34" charset="0"/>
              <a:buChar char="•"/>
            </a:pPr>
            <a:r>
              <a:rPr lang="en-GB" sz="2000" b="0" i="0" dirty="0">
                <a:solidFill>
                  <a:srgbClr val="000000"/>
                </a:solidFill>
                <a:effectLst/>
                <a:latin typeface="Montserrat" panose="00000500000000000000" pitchFamily="2" charset="0"/>
              </a:rPr>
              <a:t>find evidence to support a point.  </a:t>
            </a:r>
          </a:p>
          <a:p>
            <a:pPr marL="0" lvl="1" indent="0">
              <a:buNone/>
            </a:pPr>
            <a:endParaRPr lang="en-GB" sz="2000" dirty="0">
              <a:solidFill>
                <a:schemeClr val="accent2">
                  <a:lumMod val="50000"/>
                </a:schemeClr>
              </a:solidFill>
              <a:latin typeface="Montserrat" panose="00000500000000000000" pitchFamily="2" charset="0"/>
            </a:endParaRPr>
          </a:p>
          <a:p>
            <a:pPr lvl="1"/>
            <a:endParaRPr lang="en-GB" sz="1800" dirty="0">
              <a:latin typeface="Montserrat" panose="00000500000000000000" pitchFamily="2" charset="0"/>
            </a:endParaRPr>
          </a:p>
        </p:txBody>
      </p:sp>
      <p:pic>
        <p:nvPicPr>
          <p:cNvPr id="6" name="Picture 5" descr="Woman studying book in library">
            <a:extLst>
              <a:ext uri="{FF2B5EF4-FFF2-40B4-BE49-F238E27FC236}">
                <a16:creationId xmlns:a16="http://schemas.microsoft.com/office/drawing/2014/main" id="{22DA01F3-C824-CE09-772D-3B0D0EBA0F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93322" y="1667435"/>
            <a:ext cx="4775527" cy="3183684"/>
          </a:xfrm>
          <a:prstGeom prst="rect">
            <a:avLst/>
          </a:prstGeom>
        </p:spPr>
      </p:pic>
    </p:spTree>
    <p:extLst>
      <p:ext uri="{BB962C8B-B14F-4D97-AF65-F5344CB8AC3E}">
        <p14:creationId xmlns:p14="http://schemas.microsoft.com/office/powerpoint/2010/main" val="3547097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2AAB4C-21C9-CAC0-1CBA-B3276303F0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4A572A-4141-6A9D-394A-6E89CDDD9129}"/>
              </a:ext>
            </a:extLst>
          </p:cNvPr>
          <p:cNvSpPr>
            <a:spLocks noGrp="1"/>
          </p:cNvSpPr>
          <p:nvPr>
            <p:ph type="title"/>
          </p:nvPr>
        </p:nvSpPr>
        <p:spPr>
          <a:xfrm>
            <a:off x="838200" y="1543850"/>
            <a:ext cx="10515600" cy="1325563"/>
          </a:xfrm>
        </p:spPr>
        <p:txBody>
          <a:bodyPr/>
          <a:lstStyle/>
          <a:p>
            <a:r>
              <a:rPr lang="en-GB" dirty="0">
                <a:solidFill>
                  <a:schemeClr val="accent2">
                    <a:lumMod val="50000"/>
                  </a:schemeClr>
                </a:solidFill>
              </a:rPr>
              <a:t>Skimming, Scanning &amp; Reading for detail</a:t>
            </a:r>
            <a:br>
              <a:rPr lang="en-GB" dirty="0">
                <a:solidFill>
                  <a:schemeClr val="accent2">
                    <a:lumMod val="50000"/>
                  </a:schemeClr>
                </a:solidFill>
              </a:rPr>
            </a:br>
            <a:r>
              <a:rPr lang="en-GB" dirty="0">
                <a:solidFill>
                  <a:schemeClr val="accent2">
                    <a:lumMod val="50000"/>
                  </a:schemeClr>
                </a:solidFill>
              </a:rPr>
              <a:t> </a:t>
            </a:r>
          </a:p>
        </p:txBody>
      </p:sp>
      <p:sp>
        <p:nvSpPr>
          <p:cNvPr id="12" name="Text Placeholder 4">
            <a:extLst>
              <a:ext uri="{FF2B5EF4-FFF2-40B4-BE49-F238E27FC236}">
                <a16:creationId xmlns:a16="http://schemas.microsoft.com/office/drawing/2014/main" id="{05967208-6B2E-9687-0899-5DA60DA64DB7}"/>
              </a:ext>
            </a:extLst>
          </p:cNvPr>
          <p:cNvSpPr txBox="1">
            <a:spLocks/>
          </p:cNvSpPr>
          <p:nvPr/>
        </p:nvSpPr>
        <p:spPr>
          <a:xfrm>
            <a:off x="523151" y="1543850"/>
            <a:ext cx="11417837" cy="4273117"/>
          </a:xfrm>
          <a:prstGeom prst="rect">
            <a:avLst/>
          </a:prstGeom>
        </p:spPr>
        <p:txBody>
          <a:bodyPr vert="horz" lIns="91440" tIns="45720" rIns="91440" bIns="45720" rtlCol="0" anchor="ctr"/>
          <a:lstStyle>
            <a:defPPr>
              <a:defRPr lang="en-US"/>
            </a:defPPr>
            <a:lvl1pPr marL="270000" indent="-270000" algn="ctr" defTabSz="914400" rtl="0" eaLnBrk="1" latinLnBrk="0" hangingPunct="1">
              <a:buFont typeface="Arial" panose="020B0604020202020204" pitchFamily="34" charset="0"/>
              <a:buChar char="•"/>
              <a:defRPr sz="1200" b="0" kern="1200">
                <a:solidFill>
                  <a:schemeClr val="tx1">
                    <a:tint val="75000"/>
                  </a:schemeClr>
                </a:solidFill>
                <a:latin typeface="+mn-lt"/>
                <a:ea typeface="+mn-ea"/>
                <a:cs typeface="+mn-cs"/>
              </a:defRPr>
            </a:lvl1pPr>
            <a:lvl2pPr marL="180000" marR="0" indent="-180000" algn="l" defTabSz="914400" rtl="0" eaLnBrk="1" fontAlgn="auto" latinLnBrk="0" hangingPunct="1">
              <a:lnSpc>
                <a:spcPct val="100000"/>
              </a:lnSpc>
              <a:spcBef>
                <a:spcPts val="0"/>
              </a:spcBef>
              <a:spcAft>
                <a:spcPts val="1200"/>
              </a:spcAft>
              <a:buClrTx/>
              <a:buSzPct val="125000"/>
              <a:buFont typeface="Arial" panose="020B0604020202020204" pitchFamily="34" charset="0"/>
              <a:buChar char="•"/>
              <a:tabLst/>
              <a:defRPr sz="1400" kern="1200">
                <a:solidFill>
                  <a:schemeClr val="tx1"/>
                </a:solidFill>
                <a:latin typeface="+mn-lt"/>
                <a:ea typeface="+mn-ea"/>
                <a:cs typeface="+mn-cs"/>
              </a:defRPr>
            </a:lvl2pPr>
            <a:lvl3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3pPr>
            <a:lvl4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4pPr>
            <a:lvl5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rtl="0" fontAlgn="base">
              <a:buNone/>
            </a:pPr>
            <a:r>
              <a:rPr lang="en-GB" sz="2400" i="0" dirty="0">
                <a:solidFill>
                  <a:srgbClr val="000000"/>
                </a:solidFill>
                <a:effectLst/>
                <a:latin typeface="Montserrat" panose="00000500000000000000" pitchFamily="2" charset="0"/>
              </a:rPr>
              <a:t> </a:t>
            </a:r>
            <a:endParaRPr lang="en-GB" sz="2400" i="0" dirty="0">
              <a:solidFill>
                <a:srgbClr val="000000"/>
              </a:solidFill>
              <a:effectLst/>
              <a:latin typeface="Segoe UI" panose="020B0502040204020203" pitchFamily="34" charset="0"/>
            </a:endParaRPr>
          </a:p>
          <a:p>
            <a:pPr algn="l" rtl="0" fontAlgn="base"/>
            <a:r>
              <a:rPr lang="en-GB" sz="2400" i="0" dirty="0">
                <a:solidFill>
                  <a:srgbClr val="000000"/>
                </a:solidFill>
                <a:effectLst/>
                <a:latin typeface="Montserrat" panose="00000500000000000000" pitchFamily="2" charset="0"/>
              </a:rPr>
              <a:t>Use </a:t>
            </a:r>
            <a:r>
              <a:rPr lang="en-GB" sz="2400" i="0" dirty="0">
                <a:solidFill>
                  <a:schemeClr val="accent2">
                    <a:lumMod val="50000"/>
                  </a:schemeClr>
                </a:solidFill>
                <a:effectLst/>
                <a:latin typeface="Montserrat" panose="00000500000000000000" pitchFamily="2" charset="0"/>
              </a:rPr>
              <a:t>skimming &amp; scanning </a:t>
            </a:r>
            <a:r>
              <a:rPr lang="en-GB" sz="2400" i="0" dirty="0">
                <a:solidFill>
                  <a:srgbClr val="000000"/>
                </a:solidFill>
                <a:effectLst/>
                <a:latin typeface="Montserrat" panose="00000500000000000000" pitchFamily="2" charset="0"/>
              </a:rPr>
              <a:t>techniques to choose the most relevant and useful texts to read </a:t>
            </a:r>
            <a:r>
              <a:rPr lang="en-GB" sz="2400" dirty="0">
                <a:solidFill>
                  <a:srgbClr val="000000"/>
                </a:solidFill>
                <a:effectLst/>
                <a:latin typeface="Montserrat" panose="00000500000000000000" pitchFamily="2" charset="0"/>
              </a:rPr>
              <a:t>more closely. </a:t>
            </a:r>
          </a:p>
          <a:p>
            <a:pPr algn="l" rtl="0" fontAlgn="base"/>
            <a:endParaRPr lang="en-GB" sz="2400" dirty="0">
              <a:solidFill>
                <a:srgbClr val="000000"/>
              </a:solidFill>
              <a:latin typeface="Montserrat" panose="00000500000000000000" pitchFamily="2" charset="0"/>
            </a:endParaRPr>
          </a:p>
          <a:p>
            <a:pPr algn="l" rtl="0" fontAlgn="base"/>
            <a:r>
              <a:rPr lang="en-GB" sz="2400" dirty="0">
                <a:solidFill>
                  <a:srgbClr val="000000"/>
                </a:solidFill>
                <a:effectLst/>
                <a:latin typeface="Montserrat" panose="00000500000000000000" pitchFamily="2" charset="0"/>
              </a:rPr>
              <a:t> This is different from the </a:t>
            </a:r>
            <a:r>
              <a:rPr lang="en-GB" sz="2400" dirty="0">
                <a:solidFill>
                  <a:srgbClr val="FF0000"/>
                </a:solidFill>
                <a:effectLst/>
                <a:latin typeface="Montserrat" panose="00000500000000000000" pitchFamily="2" charset="0"/>
              </a:rPr>
              <a:t>SQ3R</a:t>
            </a:r>
            <a:r>
              <a:rPr lang="en-GB" sz="2400" dirty="0">
                <a:solidFill>
                  <a:srgbClr val="000000"/>
                </a:solidFill>
                <a:effectLst/>
                <a:latin typeface="Montserrat" panose="00000500000000000000" pitchFamily="2" charset="0"/>
              </a:rPr>
              <a:t> technique we explored in Session 1 : more about looking for specific information and having a specific purpose for your reading technique.  </a:t>
            </a:r>
            <a:endParaRPr lang="en-GB" sz="2400" dirty="0">
              <a:solidFill>
                <a:srgbClr val="000000"/>
              </a:solidFill>
              <a:effectLst/>
              <a:latin typeface="Segoe UI" panose="020B0502040204020203" pitchFamily="34" charset="0"/>
            </a:endParaRPr>
          </a:p>
          <a:p>
            <a:pPr marL="0" lvl="1" indent="0">
              <a:buNone/>
            </a:pPr>
            <a:endParaRPr lang="en-GB" sz="2000" dirty="0">
              <a:solidFill>
                <a:schemeClr val="accent2">
                  <a:lumMod val="50000"/>
                </a:schemeClr>
              </a:solidFill>
              <a:latin typeface="Montserrat" panose="00000500000000000000" pitchFamily="2" charset="0"/>
            </a:endParaRPr>
          </a:p>
          <a:p>
            <a:pPr lvl="1"/>
            <a:endParaRPr lang="en-GB" sz="1800" dirty="0">
              <a:latin typeface="Montserrat" panose="00000500000000000000" pitchFamily="2" charset="0"/>
            </a:endParaRPr>
          </a:p>
        </p:txBody>
      </p:sp>
    </p:spTree>
    <p:extLst>
      <p:ext uri="{BB962C8B-B14F-4D97-AF65-F5344CB8AC3E}">
        <p14:creationId xmlns:p14="http://schemas.microsoft.com/office/powerpoint/2010/main" val="1213609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52CC144-2319-843B-49E1-BEEC81680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22C9C9-3085-8460-70F7-C84AD66F42B5}"/>
              </a:ext>
            </a:extLst>
          </p:cNvPr>
          <p:cNvSpPr>
            <a:spLocks noGrp="1"/>
          </p:cNvSpPr>
          <p:nvPr>
            <p:ph type="title"/>
          </p:nvPr>
        </p:nvSpPr>
        <p:spPr>
          <a:xfrm>
            <a:off x="838200" y="1310767"/>
            <a:ext cx="10515600" cy="1325563"/>
          </a:xfrm>
        </p:spPr>
        <p:txBody>
          <a:bodyPr/>
          <a:lstStyle/>
          <a:p>
            <a:r>
              <a:rPr lang="en-GB" dirty="0">
                <a:solidFill>
                  <a:schemeClr val="accent2">
                    <a:lumMod val="50000"/>
                  </a:schemeClr>
                </a:solidFill>
              </a:rPr>
              <a:t>Skimming</a:t>
            </a:r>
            <a:br>
              <a:rPr lang="en-GB" dirty="0">
                <a:solidFill>
                  <a:schemeClr val="accent2">
                    <a:lumMod val="50000"/>
                  </a:schemeClr>
                </a:solidFill>
              </a:rPr>
            </a:br>
            <a:r>
              <a:rPr lang="en-GB" dirty="0">
                <a:solidFill>
                  <a:schemeClr val="accent2">
                    <a:lumMod val="50000"/>
                  </a:schemeClr>
                </a:solidFill>
              </a:rPr>
              <a:t> </a:t>
            </a:r>
          </a:p>
        </p:txBody>
      </p:sp>
      <p:sp>
        <p:nvSpPr>
          <p:cNvPr id="12" name="Text Placeholder 4">
            <a:extLst>
              <a:ext uri="{FF2B5EF4-FFF2-40B4-BE49-F238E27FC236}">
                <a16:creationId xmlns:a16="http://schemas.microsoft.com/office/drawing/2014/main" id="{E2BE0DA3-E6FF-3725-2204-5D1E90301380}"/>
              </a:ext>
            </a:extLst>
          </p:cNvPr>
          <p:cNvSpPr txBox="1">
            <a:spLocks/>
          </p:cNvSpPr>
          <p:nvPr/>
        </p:nvSpPr>
        <p:spPr>
          <a:xfrm>
            <a:off x="541081" y="1445238"/>
            <a:ext cx="11417837" cy="4273117"/>
          </a:xfrm>
          <a:prstGeom prst="rect">
            <a:avLst/>
          </a:prstGeom>
        </p:spPr>
        <p:txBody>
          <a:bodyPr vert="horz" lIns="91440" tIns="45720" rIns="91440" bIns="45720" rtlCol="0" anchor="ctr"/>
          <a:lstStyle>
            <a:defPPr>
              <a:defRPr lang="en-US"/>
            </a:defPPr>
            <a:lvl1pPr marL="270000" indent="-270000" algn="ctr" defTabSz="914400" rtl="0" eaLnBrk="1" latinLnBrk="0" hangingPunct="1">
              <a:buFont typeface="Arial" panose="020B0604020202020204" pitchFamily="34" charset="0"/>
              <a:buChar char="•"/>
              <a:defRPr sz="1200" b="0" kern="1200">
                <a:solidFill>
                  <a:schemeClr val="tx1">
                    <a:tint val="75000"/>
                  </a:schemeClr>
                </a:solidFill>
                <a:latin typeface="+mn-lt"/>
                <a:ea typeface="+mn-ea"/>
                <a:cs typeface="+mn-cs"/>
              </a:defRPr>
            </a:lvl1pPr>
            <a:lvl2pPr marL="180000" marR="0" indent="-180000" algn="l" defTabSz="914400" rtl="0" eaLnBrk="1" fontAlgn="auto" latinLnBrk="0" hangingPunct="1">
              <a:lnSpc>
                <a:spcPct val="100000"/>
              </a:lnSpc>
              <a:spcBef>
                <a:spcPts val="0"/>
              </a:spcBef>
              <a:spcAft>
                <a:spcPts val="1200"/>
              </a:spcAft>
              <a:buClrTx/>
              <a:buSzPct val="125000"/>
              <a:buFont typeface="Arial" panose="020B0604020202020204" pitchFamily="34" charset="0"/>
              <a:buChar char="•"/>
              <a:tabLst/>
              <a:defRPr sz="1400" kern="1200">
                <a:solidFill>
                  <a:schemeClr val="tx1"/>
                </a:solidFill>
                <a:latin typeface="+mn-lt"/>
                <a:ea typeface="+mn-ea"/>
                <a:cs typeface="+mn-cs"/>
              </a:defRPr>
            </a:lvl2pPr>
            <a:lvl3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3pPr>
            <a:lvl4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4pPr>
            <a:lvl5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GB" sz="2000" dirty="0">
                <a:solidFill>
                  <a:srgbClr val="000000"/>
                </a:solidFill>
                <a:latin typeface="Montserrat" panose="00000500000000000000" pitchFamily="2" charset="0"/>
              </a:rPr>
              <a:t>U</a:t>
            </a:r>
            <a:r>
              <a:rPr lang="en-GB" sz="2000" b="0" i="0" dirty="0">
                <a:solidFill>
                  <a:srgbClr val="000000"/>
                </a:solidFill>
                <a:effectLst/>
                <a:latin typeface="Montserrat" panose="00000500000000000000" pitchFamily="2" charset="0"/>
              </a:rPr>
              <a:t>seful when you want to survey a text to get a general idea of what it is about and decide whether it is worth reading more closely or not. </a:t>
            </a:r>
          </a:p>
          <a:p>
            <a:pPr algn="l" fontAlgn="base"/>
            <a:r>
              <a:rPr lang="en-GB" sz="2000" dirty="0">
                <a:solidFill>
                  <a:srgbClr val="000000"/>
                </a:solidFill>
                <a:latin typeface="Montserrat" panose="00000500000000000000" pitchFamily="2" charset="0"/>
              </a:rPr>
              <a:t>I</a:t>
            </a:r>
            <a:r>
              <a:rPr lang="en-GB" sz="2000" b="0" i="0" dirty="0">
                <a:solidFill>
                  <a:srgbClr val="000000"/>
                </a:solidFill>
                <a:effectLst/>
                <a:latin typeface="Montserrat" panose="00000500000000000000" pitchFamily="2" charset="0"/>
              </a:rPr>
              <a:t>gnore the details and look for the main ideas.</a:t>
            </a:r>
          </a:p>
          <a:p>
            <a:pPr algn="l" fontAlgn="base"/>
            <a:r>
              <a:rPr lang="en-GB" sz="2000" b="0" i="0" dirty="0">
                <a:solidFill>
                  <a:srgbClr val="000000"/>
                </a:solidFill>
                <a:effectLst/>
                <a:latin typeface="Montserrat" panose="00000500000000000000" pitchFamily="2" charset="0"/>
              </a:rPr>
              <a:t>Main ideas are usually found in the first sentences of each paragraph and in the first and last paragraphs. </a:t>
            </a:r>
          </a:p>
          <a:p>
            <a:pPr algn="l" fontAlgn="base"/>
            <a:r>
              <a:rPr lang="en-GB" sz="2000" b="0" i="0" dirty="0">
                <a:solidFill>
                  <a:srgbClr val="000000"/>
                </a:solidFill>
                <a:effectLst/>
                <a:latin typeface="Montserrat" panose="00000500000000000000" pitchFamily="2" charset="0"/>
              </a:rPr>
              <a:t>You can also get a good idea of the overall content of a text by reading the headings and sub-headings first: </a:t>
            </a:r>
            <a:r>
              <a:rPr lang="en-GB" sz="2000" dirty="0">
                <a:solidFill>
                  <a:srgbClr val="000000"/>
                </a:solidFill>
                <a:latin typeface="Montserrat" panose="00000500000000000000" pitchFamily="2" charset="0"/>
              </a:rPr>
              <a:t>t</a:t>
            </a:r>
            <a:r>
              <a:rPr lang="en-GB" sz="2000" b="0" i="0" dirty="0">
                <a:solidFill>
                  <a:srgbClr val="000000"/>
                </a:solidFill>
                <a:effectLst/>
                <a:latin typeface="Montserrat" panose="00000500000000000000" pitchFamily="2" charset="0"/>
              </a:rPr>
              <a:t>his should help you get a feeling for the content and organisation of the text.</a:t>
            </a:r>
          </a:p>
          <a:p>
            <a:pPr algn="l" fontAlgn="base"/>
            <a:r>
              <a:rPr lang="en-GB" sz="2000" b="0" i="0" dirty="0">
                <a:solidFill>
                  <a:srgbClr val="000000"/>
                </a:solidFill>
                <a:effectLst/>
                <a:latin typeface="Montserrat" panose="00000500000000000000" pitchFamily="2" charset="0"/>
              </a:rPr>
              <a:t>When skimming, read quickly; don’t stop to check words that you do not know. </a:t>
            </a:r>
            <a:endParaRPr lang="en-GB" sz="2000" dirty="0">
              <a:solidFill>
                <a:schemeClr val="accent2">
                  <a:lumMod val="50000"/>
                </a:schemeClr>
              </a:solidFill>
              <a:latin typeface="Montserrat" panose="00000500000000000000" pitchFamily="2" charset="0"/>
            </a:endParaRPr>
          </a:p>
          <a:p>
            <a:pPr lvl="1"/>
            <a:endParaRPr lang="en-GB" sz="1800" dirty="0">
              <a:latin typeface="Montserrat" panose="00000500000000000000" pitchFamily="2" charset="0"/>
            </a:endParaRPr>
          </a:p>
        </p:txBody>
      </p:sp>
    </p:spTree>
    <p:extLst>
      <p:ext uri="{BB962C8B-B14F-4D97-AF65-F5344CB8AC3E}">
        <p14:creationId xmlns:p14="http://schemas.microsoft.com/office/powerpoint/2010/main" val="2139434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7E345-F7B4-DD9C-93A5-2F0ACDB761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3059CE-6E5F-B2A6-A9F3-00262B28D294}"/>
              </a:ext>
            </a:extLst>
          </p:cNvPr>
          <p:cNvSpPr>
            <a:spLocks noGrp="1"/>
          </p:cNvSpPr>
          <p:nvPr>
            <p:ph type="title"/>
          </p:nvPr>
        </p:nvSpPr>
        <p:spPr>
          <a:xfrm>
            <a:off x="541081" y="1625093"/>
            <a:ext cx="10515600" cy="699008"/>
          </a:xfrm>
        </p:spPr>
        <p:txBody>
          <a:bodyPr/>
          <a:lstStyle/>
          <a:p>
            <a:r>
              <a:rPr lang="en-GB" dirty="0">
                <a:solidFill>
                  <a:schemeClr val="accent2">
                    <a:lumMod val="50000"/>
                  </a:schemeClr>
                </a:solidFill>
              </a:rPr>
              <a:t>Scanning</a:t>
            </a:r>
            <a:br>
              <a:rPr lang="en-GB" dirty="0">
                <a:solidFill>
                  <a:schemeClr val="accent2">
                    <a:lumMod val="50000"/>
                  </a:schemeClr>
                </a:solidFill>
              </a:rPr>
            </a:br>
            <a:r>
              <a:rPr lang="en-GB" dirty="0">
                <a:solidFill>
                  <a:schemeClr val="accent2">
                    <a:lumMod val="50000"/>
                  </a:schemeClr>
                </a:solidFill>
              </a:rPr>
              <a:t> </a:t>
            </a:r>
          </a:p>
        </p:txBody>
      </p:sp>
      <p:sp>
        <p:nvSpPr>
          <p:cNvPr id="12" name="Text Placeholder 4">
            <a:extLst>
              <a:ext uri="{FF2B5EF4-FFF2-40B4-BE49-F238E27FC236}">
                <a16:creationId xmlns:a16="http://schemas.microsoft.com/office/drawing/2014/main" id="{E642A688-6AE2-CA7C-4BED-69E27EB7CF2C}"/>
              </a:ext>
            </a:extLst>
          </p:cNvPr>
          <p:cNvSpPr txBox="1">
            <a:spLocks/>
          </p:cNvSpPr>
          <p:nvPr/>
        </p:nvSpPr>
        <p:spPr>
          <a:xfrm>
            <a:off x="541081" y="1445238"/>
            <a:ext cx="11417837" cy="4273117"/>
          </a:xfrm>
          <a:prstGeom prst="rect">
            <a:avLst/>
          </a:prstGeom>
        </p:spPr>
        <p:txBody>
          <a:bodyPr vert="horz" lIns="91440" tIns="45720" rIns="91440" bIns="45720" rtlCol="0" anchor="ctr"/>
          <a:lstStyle>
            <a:defPPr>
              <a:defRPr lang="en-US"/>
            </a:defPPr>
            <a:lvl1pPr marL="270000" indent="-270000" algn="ctr" defTabSz="914400" rtl="0" eaLnBrk="1" latinLnBrk="0" hangingPunct="1">
              <a:buFont typeface="Arial" panose="020B0604020202020204" pitchFamily="34" charset="0"/>
              <a:buChar char="•"/>
              <a:defRPr sz="1200" b="0" kern="1200">
                <a:solidFill>
                  <a:schemeClr val="tx1">
                    <a:tint val="75000"/>
                  </a:schemeClr>
                </a:solidFill>
                <a:latin typeface="+mn-lt"/>
                <a:ea typeface="+mn-ea"/>
                <a:cs typeface="+mn-cs"/>
              </a:defRPr>
            </a:lvl1pPr>
            <a:lvl2pPr marL="180000" marR="0" indent="-180000" algn="l" defTabSz="914400" rtl="0" eaLnBrk="1" fontAlgn="auto" latinLnBrk="0" hangingPunct="1">
              <a:lnSpc>
                <a:spcPct val="100000"/>
              </a:lnSpc>
              <a:spcBef>
                <a:spcPts val="0"/>
              </a:spcBef>
              <a:spcAft>
                <a:spcPts val="1200"/>
              </a:spcAft>
              <a:buClrTx/>
              <a:buSzPct val="125000"/>
              <a:buFont typeface="Arial" panose="020B0604020202020204" pitchFamily="34" charset="0"/>
              <a:buChar char="•"/>
              <a:tabLst/>
              <a:defRPr sz="1400" kern="1200">
                <a:solidFill>
                  <a:schemeClr val="tx1"/>
                </a:solidFill>
                <a:latin typeface="+mn-lt"/>
                <a:ea typeface="+mn-ea"/>
                <a:cs typeface="+mn-cs"/>
              </a:defRPr>
            </a:lvl2pPr>
            <a:lvl3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3pPr>
            <a:lvl4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4pPr>
            <a:lvl5pPr marL="180000" indent="-180000" algn="l" defTabSz="914400" rtl="0" eaLnBrk="1" latinLnBrk="0" hangingPunct="1">
              <a:buFont typeface="Arial" panose="020B0604020202020204" pitchFamily="34" charset="0"/>
              <a:buChar char="•"/>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400" dirty="0">
                <a:solidFill>
                  <a:srgbClr val="000000"/>
                </a:solidFill>
                <a:latin typeface="Montserrat" panose="00000500000000000000" pitchFamily="2" charset="0"/>
              </a:rPr>
              <a:t> L</a:t>
            </a:r>
            <a:r>
              <a:rPr lang="en-GB" sz="2400" b="0" i="0" dirty="0">
                <a:solidFill>
                  <a:srgbClr val="000000"/>
                </a:solidFill>
                <a:effectLst/>
                <a:latin typeface="Montserrat" panose="00000500000000000000" pitchFamily="2" charset="0"/>
              </a:rPr>
              <a:t>ooking for specific key terms or phrases in a text</a:t>
            </a:r>
          </a:p>
          <a:p>
            <a:pPr lvl="1"/>
            <a:r>
              <a:rPr lang="en-GB" sz="2400" dirty="0">
                <a:solidFill>
                  <a:srgbClr val="000000"/>
                </a:solidFill>
                <a:latin typeface="Montserrat" panose="00000500000000000000" pitchFamily="2" charset="0"/>
              </a:rPr>
              <a:t> Y</a:t>
            </a:r>
            <a:r>
              <a:rPr lang="en-GB" sz="2400" b="0" i="0" dirty="0">
                <a:solidFill>
                  <a:srgbClr val="000000"/>
                </a:solidFill>
                <a:effectLst/>
                <a:latin typeface="Montserrat" panose="00000500000000000000" pitchFamily="2" charset="0"/>
              </a:rPr>
              <a:t>our eyes move quickly over the words until you find the particular information you are looking for. </a:t>
            </a:r>
          </a:p>
          <a:p>
            <a:pPr lvl="1"/>
            <a:r>
              <a:rPr lang="en-GB" sz="2400" b="0" i="0" dirty="0">
                <a:solidFill>
                  <a:srgbClr val="000000"/>
                </a:solidFill>
                <a:effectLst/>
                <a:latin typeface="Montserrat" panose="00000500000000000000" pitchFamily="2" charset="0"/>
              </a:rPr>
              <a:t>You ignore everything except the specific information you want. </a:t>
            </a:r>
          </a:p>
          <a:p>
            <a:pPr lvl="1"/>
            <a:r>
              <a:rPr lang="en-GB" sz="2400" b="0" i="0" dirty="0">
                <a:solidFill>
                  <a:srgbClr val="000000"/>
                </a:solidFill>
                <a:effectLst/>
                <a:latin typeface="Montserrat" panose="00000500000000000000" pitchFamily="2" charset="0"/>
              </a:rPr>
              <a:t>Scanning is directed and purposeful </a:t>
            </a:r>
            <a:r>
              <a:rPr lang="en-GB" sz="2400" dirty="0">
                <a:solidFill>
                  <a:srgbClr val="000000"/>
                </a:solidFill>
                <a:latin typeface="Montserrat" panose="00000500000000000000" pitchFamily="2" charset="0"/>
              </a:rPr>
              <a:t>- </a:t>
            </a:r>
            <a:r>
              <a:rPr lang="en-GB" sz="2400" b="0" i="0" dirty="0">
                <a:solidFill>
                  <a:srgbClr val="000000"/>
                </a:solidFill>
                <a:effectLst/>
                <a:latin typeface="Montserrat" panose="00000500000000000000" pitchFamily="2" charset="0"/>
              </a:rPr>
              <a:t>should be extremely fast. </a:t>
            </a:r>
            <a:endParaRPr lang="en-GB" sz="2400" dirty="0">
              <a:latin typeface="Montserrat" panose="00000500000000000000" pitchFamily="2" charset="0"/>
            </a:endParaRPr>
          </a:p>
        </p:txBody>
      </p:sp>
    </p:spTree>
    <p:extLst>
      <p:ext uri="{BB962C8B-B14F-4D97-AF65-F5344CB8AC3E}">
        <p14:creationId xmlns:p14="http://schemas.microsoft.com/office/powerpoint/2010/main" val="2340575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FF4F666-C6D7-B375-9766-01F809091BB1}"/>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2315283-CB87-5607-05DC-C88B82A809AC}"/>
              </a:ext>
            </a:extLst>
          </p:cNvPr>
          <p:cNvGraphicFramePr>
            <a:graphicFrameLocks noGrp="1"/>
          </p:cNvGraphicFramePr>
          <p:nvPr>
            <p:extLst>
              <p:ext uri="{D42A27DB-BD31-4B8C-83A1-F6EECF244321}">
                <p14:modId xmlns:p14="http://schemas.microsoft.com/office/powerpoint/2010/main" val="608541230"/>
              </p:ext>
            </p:extLst>
          </p:nvPr>
        </p:nvGraphicFramePr>
        <p:xfrm>
          <a:off x="1051891" y="1648945"/>
          <a:ext cx="10088218" cy="3281647"/>
        </p:xfrm>
        <a:graphic>
          <a:graphicData uri="http://schemas.openxmlformats.org/drawingml/2006/table">
            <a:tbl>
              <a:tblPr/>
              <a:tblGrid>
                <a:gridCol w="1664556">
                  <a:extLst>
                    <a:ext uri="{9D8B030D-6E8A-4147-A177-3AD203B41FA5}">
                      <a16:colId xmlns:a16="http://schemas.microsoft.com/office/drawing/2014/main" val="1958412725"/>
                    </a:ext>
                  </a:extLst>
                </a:gridCol>
                <a:gridCol w="8423662">
                  <a:extLst>
                    <a:ext uri="{9D8B030D-6E8A-4147-A177-3AD203B41FA5}">
                      <a16:colId xmlns:a16="http://schemas.microsoft.com/office/drawing/2014/main" val="2321348040"/>
                    </a:ext>
                  </a:extLst>
                </a:gridCol>
              </a:tblGrid>
              <a:tr h="560274">
                <a:tc>
                  <a:txBody>
                    <a:bodyPr/>
                    <a:lstStyle/>
                    <a:p>
                      <a:pPr algn="l" rtl="0" fontAlgn="base">
                        <a:lnSpc>
                          <a:spcPct val="100000"/>
                        </a:lnSpc>
                        <a:spcAft>
                          <a:spcPts val="0"/>
                        </a:spcAft>
                      </a:pPr>
                      <a:r>
                        <a:rPr lang="en-GB" sz="2400" b="1" i="0" dirty="0">
                          <a:effectLst/>
                          <a:latin typeface="Montserrat" panose="00000500000000000000" pitchFamily="2" charset="0"/>
                        </a:rPr>
                        <a:t>Skim​</a:t>
                      </a:r>
                      <a:r>
                        <a:rPr lang="en-GB" sz="2400" b="0" i="0" dirty="0">
                          <a:effectLst/>
                          <a:latin typeface="Montserrat" panose="00000500000000000000" pitchFamily="2" charset="0"/>
                        </a:rPr>
                        <a:t> </a:t>
                      </a:r>
                      <a:endParaRPr lang="en-GB" sz="2400" b="0" i="0" dirty="0">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l" rtl="0" fontAlgn="base">
                        <a:lnSpc>
                          <a:spcPct val="100000"/>
                        </a:lnSpc>
                        <a:spcAft>
                          <a:spcPts val="0"/>
                        </a:spcAft>
                      </a:pPr>
                      <a:r>
                        <a:rPr lang="en-GB" sz="2400" b="0" i="0" dirty="0">
                          <a:effectLst/>
                          <a:latin typeface="Montserrat" panose="00000500000000000000" pitchFamily="2" charset="0"/>
                        </a:rPr>
                        <a:t>Quickly read to determine the overall idea of the text. </a:t>
                      </a:r>
                      <a:r>
                        <a:rPr lang="en-GB" sz="2400" b="1" i="0" dirty="0">
                          <a:effectLst/>
                          <a:latin typeface="Montserrat" panose="00000500000000000000" pitchFamily="2" charset="0"/>
                        </a:rPr>
                        <a:t>​</a:t>
                      </a:r>
                      <a:r>
                        <a:rPr lang="en-GB" sz="2400" b="0" i="0" dirty="0">
                          <a:effectLst/>
                          <a:latin typeface="Montserrat" panose="00000500000000000000" pitchFamily="2" charset="0"/>
                        </a:rPr>
                        <a:t> </a:t>
                      </a:r>
                      <a:endParaRPr lang="en-GB" sz="2400" b="0" i="0" dirty="0">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extLst>
                  <a:ext uri="{0D108BD9-81ED-4DB2-BD59-A6C34878D82A}">
                    <a16:rowId xmlns:a16="http://schemas.microsoft.com/office/drawing/2014/main" val="1997588058"/>
                  </a:ext>
                </a:extLst>
              </a:tr>
              <a:tr h="1146543">
                <a:tc>
                  <a:txBody>
                    <a:bodyPr/>
                    <a:lstStyle/>
                    <a:p>
                      <a:pPr algn="l" rtl="0" fontAlgn="base">
                        <a:lnSpc>
                          <a:spcPct val="100000"/>
                        </a:lnSpc>
                        <a:spcAft>
                          <a:spcPts val="0"/>
                        </a:spcAft>
                      </a:pPr>
                      <a:r>
                        <a:rPr lang="en-GB" sz="2400" b="1" i="0" dirty="0">
                          <a:effectLst/>
                          <a:latin typeface="Montserrat" panose="00000500000000000000" pitchFamily="2" charset="0"/>
                        </a:rPr>
                        <a:t>Scan</a:t>
                      </a:r>
                      <a:r>
                        <a:rPr lang="en-GB" sz="2400" b="0" i="0" dirty="0">
                          <a:effectLst/>
                          <a:latin typeface="Montserrat" panose="00000500000000000000" pitchFamily="2" charset="0"/>
                        </a:rPr>
                        <a:t>​ </a:t>
                      </a:r>
                      <a:endParaRPr lang="en-GB" sz="2400" b="0" i="0" dirty="0">
                        <a:effectLst/>
                      </a:endParaRPr>
                    </a:p>
                    <a:p>
                      <a:pPr algn="l" rtl="0" fontAlgn="base">
                        <a:lnSpc>
                          <a:spcPct val="100000"/>
                        </a:lnSpc>
                        <a:spcAft>
                          <a:spcPts val="0"/>
                        </a:spcAft>
                      </a:pPr>
                      <a:r>
                        <a:rPr lang="en-GB" sz="2400" b="0" i="0" dirty="0">
                          <a:effectLst/>
                          <a:latin typeface="Montserrat" panose="00000500000000000000" pitchFamily="2" charset="0"/>
                        </a:rPr>
                        <a:t>​ </a:t>
                      </a:r>
                      <a:endParaRPr lang="en-GB" sz="2400" b="0" i="0" dirty="0">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5D6"/>
                    </a:solidFill>
                  </a:tcPr>
                </a:tc>
                <a:tc>
                  <a:txBody>
                    <a:bodyPr/>
                    <a:lstStyle/>
                    <a:p>
                      <a:pPr algn="l" rtl="0" fontAlgn="base">
                        <a:lnSpc>
                          <a:spcPct val="100000"/>
                        </a:lnSpc>
                        <a:spcAft>
                          <a:spcPts val="0"/>
                        </a:spcAft>
                      </a:pPr>
                      <a:r>
                        <a:rPr lang="en-GB" sz="2400" b="0" i="0" dirty="0">
                          <a:effectLst/>
                          <a:latin typeface="Montserrat" panose="00000500000000000000" pitchFamily="2" charset="0"/>
                        </a:rPr>
                        <a:t>Scan your eyes over the text to locate specific information you need.​ </a:t>
                      </a:r>
                      <a:endParaRPr lang="en-GB" sz="2400" b="0" i="0" dirty="0">
                        <a:effectLst/>
                      </a:endParaRPr>
                    </a:p>
                    <a:p>
                      <a:pPr algn="l" rtl="0" fontAlgn="base">
                        <a:lnSpc>
                          <a:spcPct val="100000"/>
                        </a:lnSpc>
                        <a:spcAft>
                          <a:spcPts val="0"/>
                        </a:spcAft>
                      </a:pPr>
                      <a:r>
                        <a:rPr lang="en-GB" sz="2400" b="0" i="0" dirty="0">
                          <a:effectLst/>
                          <a:latin typeface="Montserrat" panose="00000500000000000000" pitchFamily="2" charset="0"/>
                        </a:rPr>
                        <a:t>Reading online? Use search function (CTRL + F). ​ </a:t>
                      </a:r>
                      <a:endParaRPr lang="en-GB" sz="2400" b="0" i="0" dirty="0">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5D6"/>
                    </a:solidFill>
                  </a:tcPr>
                </a:tc>
                <a:extLst>
                  <a:ext uri="{0D108BD9-81ED-4DB2-BD59-A6C34878D82A}">
                    <a16:rowId xmlns:a16="http://schemas.microsoft.com/office/drawing/2014/main" val="3577879981"/>
                  </a:ext>
                </a:extLst>
              </a:tr>
              <a:tr h="1269967">
                <a:tc>
                  <a:txBody>
                    <a:bodyPr/>
                    <a:lstStyle/>
                    <a:p>
                      <a:pPr algn="l" rtl="0" fontAlgn="base">
                        <a:lnSpc>
                          <a:spcPct val="100000"/>
                        </a:lnSpc>
                        <a:spcAft>
                          <a:spcPts val="0"/>
                        </a:spcAft>
                      </a:pPr>
                      <a:r>
                        <a:rPr lang="en-GB" sz="2400" b="1" i="0">
                          <a:effectLst/>
                          <a:latin typeface="Montserrat" panose="00000500000000000000" pitchFamily="2" charset="0"/>
                        </a:rPr>
                        <a:t>Read for detail </a:t>
                      </a:r>
                      <a:r>
                        <a:rPr lang="en-GB" sz="2400" b="0" i="0">
                          <a:effectLst/>
                          <a:latin typeface="Montserrat" panose="00000500000000000000" pitchFamily="2" charset="0"/>
                        </a:rPr>
                        <a:t>​ </a:t>
                      </a:r>
                      <a:endParaRPr lang="en-GB" sz="2400" b="0" i="0">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5D6"/>
                    </a:solidFill>
                  </a:tcPr>
                </a:tc>
                <a:tc>
                  <a:txBody>
                    <a:bodyPr/>
                    <a:lstStyle/>
                    <a:p>
                      <a:pPr algn="l" rtl="0" fontAlgn="base">
                        <a:lnSpc>
                          <a:spcPct val="100000"/>
                        </a:lnSpc>
                        <a:spcAft>
                          <a:spcPts val="0"/>
                        </a:spcAft>
                      </a:pPr>
                      <a:r>
                        <a:rPr lang="en-GB" sz="2400" b="0" i="0" dirty="0">
                          <a:effectLst/>
                          <a:latin typeface="Montserrat" panose="00000500000000000000" pitchFamily="2" charset="0"/>
                        </a:rPr>
                        <a:t>Once you have located a useful section, take your ​ </a:t>
                      </a:r>
                      <a:endParaRPr lang="en-GB" sz="2400" b="0" i="0" dirty="0">
                        <a:effectLst/>
                      </a:endParaRPr>
                    </a:p>
                    <a:p>
                      <a:pPr algn="l" rtl="0" fontAlgn="base">
                        <a:lnSpc>
                          <a:spcPct val="100000"/>
                        </a:lnSpc>
                        <a:spcAft>
                          <a:spcPts val="0"/>
                        </a:spcAft>
                      </a:pPr>
                      <a:r>
                        <a:rPr lang="en-GB" sz="2400" b="0" i="0" dirty="0">
                          <a:effectLst/>
                          <a:latin typeface="Montserrat" panose="00000500000000000000" pitchFamily="2" charset="0"/>
                        </a:rPr>
                        <a:t>time to read carefully and take notes.​ </a:t>
                      </a:r>
                      <a:endParaRPr lang="en-GB" sz="2400" b="0" i="0" dirty="0">
                        <a:effectLst/>
                      </a:endParaRPr>
                    </a:p>
                    <a:p>
                      <a:pPr algn="l" rtl="0" fontAlgn="base">
                        <a:lnSpc>
                          <a:spcPct val="100000"/>
                        </a:lnSpc>
                        <a:spcAft>
                          <a:spcPts val="0"/>
                        </a:spcAft>
                      </a:pPr>
                      <a:r>
                        <a:rPr lang="en-GB" sz="2400" b="0" i="0" dirty="0">
                          <a:effectLst/>
                          <a:latin typeface="Montserrat" panose="00000500000000000000" pitchFamily="2" charset="0"/>
                        </a:rPr>
                        <a:t>​ </a:t>
                      </a:r>
                      <a:endParaRPr lang="en-GB" sz="2400" b="0" i="0" dirty="0">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5D6"/>
                    </a:solidFill>
                  </a:tcPr>
                </a:tc>
                <a:extLst>
                  <a:ext uri="{0D108BD9-81ED-4DB2-BD59-A6C34878D82A}">
                    <a16:rowId xmlns:a16="http://schemas.microsoft.com/office/drawing/2014/main" val="4062001761"/>
                  </a:ext>
                </a:extLst>
              </a:tr>
            </a:tbl>
          </a:graphicData>
        </a:graphic>
      </p:graphicFrame>
      <p:sp>
        <p:nvSpPr>
          <p:cNvPr id="7" name="Title 1">
            <a:extLst>
              <a:ext uri="{FF2B5EF4-FFF2-40B4-BE49-F238E27FC236}">
                <a16:creationId xmlns:a16="http://schemas.microsoft.com/office/drawing/2014/main" id="{FC86B922-F76A-93B1-9148-262EB4B96E98}"/>
              </a:ext>
            </a:extLst>
          </p:cNvPr>
          <p:cNvSpPr>
            <a:spLocks noGrp="1"/>
          </p:cNvSpPr>
          <p:nvPr>
            <p:ph type="title"/>
          </p:nvPr>
        </p:nvSpPr>
        <p:spPr>
          <a:xfrm>
            <a:off x="1051891" y="797579"/>
            <a:ext cx="9491663" cy="687387"/>
          </a:xfrm>
        </p:spPr>
        <p:txBody>
          <a:bodyPr/>
          <a:lstStyle/>
          <a:p>
            <a:r>
              <a:rPr lang="en-GB" dirty="0">
                <a:solidFill>
                  <a:schemeClr val="accent2">
                    <a:lumMod val="50000"/>
                  </a:schemeClr>
                </a:solidFill>
              </a:rPr>
              <a:t>Skim, Scan &amp; Read for detail</a:t>
            </a:r>
            <a:br>
              <a:rPr lang="en-GB" dirty="0">
                <a:solidFill>
                  <a:schemeClr val="accent2">
                    <a:lumMod val="50000"/>
                  </a:schemeClr>
                </a:solidFill>
              </a:rPr>
            </a:br>
            <a:r>
              <a:rPr lang="en-GB" dirty="0">
                <a:solidFill>
                  <a:schemeClr val="accent2">
                    <a:lumMod val="50000"/>
                  </a:schemeClr>
                </a:solidFill>
              </a:rPr>
              <a:t> </a:t>
            </a:r>
          </a:p>
        </p:txBody>
      </p:sp>
    </p:spTree>
    <p:extLst>
      <p:ext uri="{BB962C8B-B14F-4D97-AF65-F5344CB8AC3E}">
        <p14:creationId xmlns:p14="http://schemas.microsoft.com/office/powerpoint/2010/main" val="2077943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4CDEE8F-FACE-BF0D-3801-61ED0C0EBDF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EDE2D32-9374-85E2-5C88-EC6EAD9AB7CE}"/>
              </a:ext>
            </a:extLst>
          </p:cNvPr>
          <p:cNvSpPr>
            <a:spLocks noGrp="1"/>
          </p:cNvSpPr>
          <p:nvPr>
            <p:ph type="title"/>
          </p:nvPr>
        </p:nvSpPr>
        <p:spPr>
          <a:xfrm>
            <a:off x="1304547" y="1209732"/>
            <a:ext cx="4643718" cy="5047631"/>
          </a:xfrm>
        </p:spPr>
        <p:txBody>
          <a:bodyPr/>
          <a:lstStyle/>
          <a:p>
            <a:r>
              <a:rPr lang="en-GB" sz="2400" b="1" dirty="0">
                <a:solidFill>
                  <a:schemeClr val="accent2">
                    <a:lumMod val="50000"/>
                  </a:schemeClr>
                </a:solidFill>
                <a:latin typeface="Montserrat" panose="00000500000000000000" pitchFamily="2" charset="0"/>
              </a:rPr>
              <a:t>Open the following article</a:t>
            </a:r>
            <a:r>
              <a:rPr lang="en-GB" sz="2400" dirty="0">
                <a:solidFill>
                  <a:schemeClr val="accent2">
                    <a:lumMod val="50000"/>
                  </a:schemeClr>
                </a:solidFill>
                <a:latin typeface="Montserrat" panose="00000500000000000000" pitchFamily="2" charset="0"/>
              </a:rPr>
              <a:t>: </a:t>
            </a:r>
            <a:br>
              <a:rPr lang="en-GB" sz="2400" dirty="0">
                <a:solidFill>
                  <a:schemeClr val="accent2">
                    <a:lumMod val="50000"/>
                  </a:schemeClr>
                </a:solidFill>
                <a:latin typeface="Montserrat" panose="00000500000000000000" pitchFamily="2" charset="0"/>
              </a:rPr>
            </a:br>
            <a:br>
              <a:rPr lang="en-GB" dirty="0">
                <a:solidFill>
                  <a:schemeClr val="accent2">
                    <a:lumMod val="50000"/>
                  </a:schemeClr>
                </a:solidFill>
              </a:rPr>
            </a:br>
            <a:r>
              <a:rPr lang="en-GB" sz="1800" b="0" i="0" u="sng" strike="noStrike" dirty="0">
                <a:solidFill>
                  <a:srgbClr val="467886"/>
                </a:solidFill>
                <a:effectLst/>
                <a:latin typeface="Montserrat" panose="00000500000000000000" pitchFamily="2" charset="0"/>
                <a:hlinkClick r:id="rId3"/>
              </a:rPr>
              <a:t>More young people in the UK are living with parents and grandparents – here’s what you need to know if you’re considering it</a:t>
            </a:r>
            <a:r>
              <a:rPr lang="en-GB" sz="1800" b="0" i="0" dirty="0">
                <a:solidFill>
                  <a:srgbClr val="000000"/>
                </a:solidFill>
                <a:effectLst/>
                <a:latin typeface="Montserrat" panose="00000500000000000000" pitchFamily="2" charset="0"/>
              </a:rPr>
              <a:t> </a:t>
            </a:r>
            <a:br>
              <a:rPr lang="en-GB" dirty="0">
                <a:solidFill>
                  <a:schemeClr val="accent2">
                    <a:lumMod val="50000"/>
                  </a:schemeClr>
                </a:solidFill>
              </a:rPr>
            </a:br>
            <a:br>
              <a:rPr lang="en-GB" dirty="0">
                <a:solidFill>
                  <a:schemeClr val="accent2">
                    <a:lumMod val="50000"/>
                  </a:schemeClr>
                </a:solidFill>
              </a:rPr>
            </a:br>
            <a:br>
              <a:rPr lang="en-GB" dirty="0">
                <a:solidFill>
                  <a:schemeClr val="accent2">
                    <a:lumMod val="50000"/>
                  </a:schemeClr>
                </a:solidFill>
              </a:rPr>
            </a:br>
            <a:endParaRPr lang="en-GB" dirty="0">
              <a:solidFill>
                <a:schemeClr val="accent2">
                  <a:lumMod val="50000"/>
                </a:schemeClr>
              </a:solidFill>
            </a:endParaRPr>
          </a:p>
        </p:txBody>
      </p:sp>
      <p:pic>
        <p:nvPicPr>
          <p:cNvPr id="5" name="Picture 4">
            <a:extLst>
              <a:ext uri="{FF2B5EF4-FFF2-40B4-BE49-F238E27FC236}">
                <a16:creationId xmlns:a16="http://schemas.microsoft.com/office/drawing/2014/main" id="{C673B189-6D12-2D62-A964-FFC06902C47D}"/>
              </a:ext>
            </a:extLst>
          </p:cNvPr>
          <p:cNvPicPr>
            <a:picLocks noChangeAspect="1"/>
          </p:cNvPicPr>
          <p:nvPr/>
        </p:nvPicPr>
        <p:blipFill>
          <a:blip r:embed="rId4"/>
          <a:stretch>
            <a:fillRect/>
          </a:stretch>
        </p:blipFill>
        <p:spPr>
          <a:xfrm>
            <a:off x="6096000" y="1956576"/>
            <a:ext cx="5700730" cy="3207094"/>
          </a:xfrm>
          <a:prstGeom prst="rect">
            <a:avLst/>
          </a:prstGeom>
        </p:spPr>
      </p:pic>
      <p:pic>
        <p:nvPicPr>
          <p:cNvPr id="8" name="Picture 7">
            <a:extLst>
              <a:ext uri="{FF2B5EF4-FFF2-40B4-BE49-F238E27FC236}">
                <a16:creationId xmlns:a16="http://schemas.microsoft.com/office/drawing/2014/main" id="{7ECEF536-5CD8-6506-1B56-EB26BA735FF3}"/>
              </a:ext>
            </a:extLst>
          </p:cNvPr>
          <p:cNvPicPr>
            <a:picLocks noChangeAspect="1"/>
          </p:cNvPicPr>
          <p:nvPr/>
        </p:nvPicPr>
        <p:blipFill>
          <a:blip r:embed="rId5"/>
          <a:stretch>
            <a:fillRect/>
          </a:stretch>
        </p:blipFill>
        <p:spPr>
          <a:xfrm>
            <a:off x="3285466" y="4069415"/>
            <a:ext cx="2116231" cy="2116231"/>
          </a:xfrm>
          <a:prstGeom prst="rect">
            <a:avLst/>
          </a:prstGeom>
        </p:spPr>
      </p:pic>
    </p:spTree>
    <p:extLst>
      <p:ext uri="{BB962C8B-B14F-4D97-AF65-F5344CB8AC3E}">
        <p14:creationId xmlns:p14="http://schemas.microsoft.com/office/powerpoint/2010/main" val="3613151964"/>
      </p:ext>
    </p:extLst>
  </p:cSld>
  <p:clrMapOvr>
    <a:masterClrMapping/>
  </p:clrMapOvr>
</p:sld>
</file>

<file path=ppt/theme/theme1.xml><?xml version="1.0" encoding="utf-8"?>
<a:theme xmlns:a="http://schemas.openxmlformats.org/drawingml/2006/main" name="QA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1b58b7f-359e-418a-8fc0-c5d77d026bdc" xsi:nil="true"/>
    <lcf76f155ced4ddcb4097134ff3c332f xmlns="15860563-f3ef-4628-8578-6f9a5035034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5303EC73914740834FFBE019015DF1" ma:contentTypeVersion="16" ma:contentTypeDescription="Create a new document." ma:contentTypeScope="" ma:versionID="fe4010dfe6920fa1e7e21574c2603cbe">
  <xsd:schema xmlns:xsd="http://www.w3.org/2001/XMLSchema" xmlns:xs="http://www.w3.org/2001/XMLSchema" xmlns:p="http://schemas.microsoft.com/office/2006/metadata/properties" xmlns:ns2="15860563-f3ef-4628-8578-6f9a50350343" xmlns:ns3="51b58b7f-359e-418a-8fc0-c5d77d026bdc" targetNamespace="http://schemas.microsoft.com/office/2006/metadata/properties" ma:root="true" ma:fieldsID="4a2c42b11458d1dc508afab501e784a7" ns2:_="" ns3:_="">
    <xsd:import namespace="15860563-f3ef-4628-8578-6f9a50350343"/>
    <xsd:import namespace="51b58b7f-359e-418a-8fc0-c5d77d026bd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860563-f3ef-4628-8578-6f9a503503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5f1f1f9-0179-4c93-b971-8e9741e0450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b58b7f-359e-418a-8fc0-c5d77d026bd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78ddf30b-595b-41ab-b90f-5ca4b4c636b7}" ma:internalName="TaxCatchAll" ma:showField="CatchAllData" ma:web="51b58b7f-359e-418a-8fc0-c5d77d026b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AB05EB-8B01-4710-8A9C-D747222229CA}">
  <ds:schemaRefs>
    <ds:schemaRef ds:uri="15860563-f3ef-4628-8578-6f9a50350343"/>
    <ds:schemaRef ds:uri="51b58b7f-359e-418a-8fc0-c5d77d026b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EB350DB-736A-4346-9993-1636DC737A6E}">
  <ds:schemaRefs>
    <ds:schemaRef ds:uri="15860563-f3ef-4628-8578-6f9a50350343"/>
    <ds:schemaRef ds:uri="51b58b7f-359e-418a-8fc0-c5d77d026b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7538F74-CD23-4343-8F05-1C4AC8F0FA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401</TotalTime>
  <Words>1808</Words>
  <Application>Microsoft Office PowerPoint</Application>
  <PresentationFormat>Widescreen</PresentationFormat>
  <Paragraphs>224</Paragraphs>
  <Slides>22</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ElsevierSans</vt:lpstr>
      <vt:lpstr>Krana Fat B</vt:lpstr>
      <vt:lpstr>Montserrat</vt:lpstr>
      <vt:lpstr>Segoe UI</vt:lpstr>
      <vt:lpstr>QA TEMPLATE</vt:lpstr>
      <vt:lpstr> Academic Reading Club  Session 2:  Strategies to become a more efficient reader </vt:lpstr>
      <vt:lpstr>Icebreaker:  Do you read these texts slowly or quickly?</vt:lpstr>
      <vt:lpstr>PowerPoint Presentation</vt:lpstr>
      <vt:lpstr>Have a reason for reading  </vt:lpstr>
      <vt:lpstr>Skimming, Scanning &amp; Reading for detail  </vt:lpstr>
      <vt:lpstr>Skimming  </vt:lpstr>
      <vt:lpstr>Scanning  </vt:lpstr>
      <vt:lpstr>Skim, Scan &amp; Read for detail  </vt:lpstr>
      <vt:lpstr>Open the following article:   More young people in the UK are living with parents and grandparents – here’s what you need to know if you’re considering it    </vt:lpstr>
      <vt:lpstr>1. Skim  to determine the overall idea of the text  </vt:lpstr>
      <vt:lpstr>PowerPoint Presentation</vt:lpstr>
      <vt:lpstr>2. Scan    Scan to answer the following question:   What are some of the main challenges of multi-generational living?  </vt:lpstr>
      <vt:lpstr>PowerPoint Presentation</vt:lpstr>
      <vt:lpstr>3. Read for detail    Find the section on the main challenges of multi-generational living and summarise this in your own words (paraphrase).   Write a few sentences (at least three) on the main challenges of multi-generational living. Write full sentences and use academic English vocabulary.   Try to use signposting/ connecting words and phrases to link your ideas. </vt:lpstr>
      <vt:lpstr>PowerPoint Presentation</vt:lpstr>
      <vt:lpstr>PowerPoint Presentation</vt:lpstr>
      <vt:lpstr>PowerPoint Presentation</vt:lpstr>
      <vt:lpstr>PowerPoint Presentation</vt:lpstr>
      <vt:lpstr>Listening    </vt:lpstr>
      <vt:lpstr>PowerPoint Presentation</vt:lpstr>
      <vt:lpstr>Thank you for attending this session today.   We would be grateful if you could take 5 minutes to complete our feedback form.</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Skills for New Learners Session 2: Academic Style- Referencing</dc:title>
  <dc:creator>Mitsiou, Angela</dc:creator>
  <cp:lastModifiedBy>Thorpe, Andrea</cp:lastModifiedBy>
  <cp:revision>6</cp:revision>
  <dcterms:created xsi:type="dcterms:W3CDTF">2021-09-16T07:45:34Z</dcterms:created>
  <dcterms:modified xsi:type="dcterms:W3CDTF">2024-12-05T16:23:30Z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0x010100D65303EC73914740834FFBE019015DF1</vt:lpwstr>
  </property>
  <property fmtid="{D5CDD505-2E9C-101B-9397-08002B2CF9AE}" pid="3" name="MediaServiceImageTags">
    <vt:lpwstr/>
  </property>
</Properties>
</file>