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24"/>
  </p:notesMasterIdLst>
  <p:sldIdLst>
    <p:sldId id="256" r:id="rId5"/>
    <p:sldId id="429" r:id="rId6"/>
    <p:sldId id="303" r:id="rId7"/>
    <p:sldId id="456" r:id="rId8"/>
    <p:sldId id="446" r:id="rId9"/>
    <p:sldId id="436" r:id="rId10"/>
    <p:sldId id="452" r:id="rId11"/>
    <p:sldId id="453" r:id="rId12"/>
    <p:sldId id="454" r:id="rId13"/>
    <p:sldId id="455" r:id="rId14"/>
    <p:sldId id="432" r:id="rId15"/>
    <p:sldId id="451" r:id="rId16"/>
    <p:sldId id="457" r:id="rId17"/>
    <p:sldId id="458" r:id="rId18"/>
    <p:sldId id="459" r:id="rId19"/>
    <p:sldId id="439" r:id="rId20"/>
    <p:sldId id="440" r:id="rId21"/>
    <p:sldId id="419" r:id="rId22"/>
    <p:sldId id="41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own, Lorna" initials="BL" lastIdx="6" clrIdx="0">
    <p:extLst>
      <p:ext uri="{19B8F6BF-5375-455C-9EA6-DF929625EA0E}">
        <p15:presenceInfo xmlns:p15="http://schemas.microsoft.com/office/powerpoint/2012/main" userId="S::LBrown2@qa.com::d96c7206-e457-4c30-83c6-7fe83b9b2466" providerId="AD"/>
      </p:ext>
    </p:extLst>
  </p:cmAuthor>
  <p:cmAuthor id="2" name="Walker, Eleanor" initials="WE" lastIdx="8" clrIdx="1">
    <p:extLst>
      <p:ext uri="{19B8F6BF-5375-455C-9EA6-DF929625EA0E}">
        <p15:presenceInfo xmlns:p15="http://schemas.microsoft.com/office/powerpoint/2012/main" userId="S::ewalker@qa.com::6154b497-89db-4c15-915e-52ab74dda6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6F0"/>
    <a:srgbClr val="F362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A1F92-D8A7-4B9D-AB35-77CDA2DD6134}" v="23" dt="2024-12-06T14:29:59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rpe, Andrea" userId="d91fec56-70e7-4811-b7d4-6f6a180377bb" providerId="ADAL" clId="{703A1F92-D8A7-4B9D-AB35-77CDA2DD6134}"/>
    <pc:docChg chg="undo custSel addSld delSld modSld sldOrd">
      <pc:chgData name="Thorpe, Andrea" userId="d91fec56-70e7-4811-b7d4-6f6a180377bb" providerId="ADAL" clId="{703A1F92-D8A7-4B9D-AB35-77CDA2DD6134}" dt="2024-12-06T12:03:15.019" v="1279" actId="6549"/>
      <pc:docMkLst>
        <pc:docMk/>
      </pc:docMkLst>
      <pc:sldChg chg="modSp mod">
        <pc:chgData name="Thorpe, Andrea" userId="d91fec56-70e7-4811-b7d4-6f6a180377bb" providerId="ADAL" clId="{703A1F92-D8A7-4B9D-AB35-77CDA2DD6134}" dt="2024-12-05T16:26:51.303" v="105" actId="6549"/>
        <pc:sldMkLst>
          <pc:docMk/>
          <pc:sldMk cId="3026907708" sldId="256"/>
        </pc:sldMkLst>
        <pc:spChg chg="mod">
          <ac:chgData name="Thorpe, Andrea" userId="d91fec56-70e7-4811-b7d4-6f6a180377bb" providerId="ADAL" clId="{703A1F92-D8A7-4B9D-AB35-77CDA2DD6134}" dt="2024-12-05T16:26:51.303" v="105" actId="6549"/>
          <ac:spMkLst>
            <pc:docMk/>
            <pc:sldMk cId="3026907708" sldId="256"/>
            <ac:spMk id="6" creationId="{EBBB6D40-B4C9-8B4A-B2A6-126F64906376}"/>
          </ac:spMkLst>
        </pc:spChg>
      </pc:sldChg>
      <pc:sldChg chg="modSp mod">
        <pc:chgData name="Thorpe, Andrea" userId="d91fec56-70e7-4811-b7d4-6f6a180377bb" providerId="ADAL" clId="{703A1F92-D8A7-4B9D-AB35-77CDA2DD6134}" dt="2024-12-05T16:47:16.562" v="660" actId="1076"/>
        <pc:sldMkLst>
          <pc:docMk/>
          <pc:sldMk cId="4063049430" sldId="303"/>
        </pc:sldMkLst>
        <pc:spChg chg="mod">
          <ac:chgData name="Thorpe, Andrea" userId="d91fec56-70e7-4811-b7d4-6f6a180377bb" providerId="ADAL" clId="{703A1F92-D8A7-4B9D-AB35-77CDA2DD6134}" dt="2024-12-05T16:47:16.562" v="660" actId="1076"/>
          <ac:spMkLst>
            <pc:docMk/>
            <pc:sldMk cId="4063049430" sldId="303"/>
            <ac:spMk id="32" creationId="{00000000-0000-0000-0000-000000000000}"/>
          </ac:spMkLst>
        </pc:spChg>
      </pc:sldChg>
      <pc:sldChg chg="addSp delSp modSp mod">
        <pc:chgData name="Thorpe, Andrea" userId="d91fec56-70e7-4811-b7d4-6f6a180377bb" providerId="ADAL" clId="{703A1F92-D8A7-4B9D-AB35-77CDA2DD6134}" dt="2024-12-06T12:02:14.489" v="1268" actId="20577"/>
        <pc:sldMkLst>
          <pc:docMk/>
          <pc:sldMk cId="1822833725" sldId="415"/>
        </pc:sldMkLst>
        <pc:spChg chg="add del mod">
          <ac:chgData name="Thorpe, Andrea" userId="d91fec56-70e7-4811-b7d4-6f6a180377bb" providerId="ADAL" clId="{703A1F92-D8A7-4B9D-AB35-77CDA2DD6134}" dt="2024-12-06T12:02:14.489" v="1268" actId="20577"/>
          <ac:spMkLst>
            <pc:docMk/>
            <pc:sldMk cId="1822833725" sldId="415"/>
            <ac:spMk id="5" creationId="{B0AF5DA9-9C8A-F4DC-45D9-E64A05FC4ACA}"/>
          </ac:spMkLst>
        </pc:spChg>
      </pc:sldChg>
      <pc:sldChg chg="addSp delSp modSp mod">
        <pc:chgData name="Thorpe, Andrea" userId="d91fec56-70e7-4811-b7d4-6f6a180377bb" providerId="ADAL" clId="{703A1F92-D8A7-4B9D-AB35-77CDA2DD6134}" dt="2024-12-05T16:31:25.073" v="268" actId="1076"/>
        <pc:sldMkLst>
          <pc:docMk/>
          <pc:sldMk cId="1553871429" sldId="429"/>
        </pc:sldMkLst>
        <pc:spChg chg="mod">
          <ac:chgData name="Thorpe, Andrea" userId="d91fec56-70e7-4811-b7d4-6f6a180377bb" providerId="ADAL" clId="{703A1F92-D8A7-4B9D-AB35-77CDA2DD6134}" dt="2024-12-05T16:27:38.081" v="114" actId="6549"/>
          <ac:spMkLst>
            <pc:docMk/>
            <pc:sldMk cId="1553871429" sldId="429"/>
            <ac:spMk id="2" creationId="{0FF0C77F-3AB0-F4C5-53F9-305B0554889C}"/>
          </ac:spMkLst>
        </pc:spChg>
        <pc:spChg chg="del">
          <ac:chgData name="Thorpe, Andrea" userId="d91fec56-70e7-4811-b7d4-6f6a180377bb" providerId="ADAL" clId="{703A1F92-D8A7-4B9D-AB35-77CDA2DD6134}" dt="2024-12-05T16:27:03.825" v="107" actId="478"/>
          <ac:spMkLst>
            <pc:docMk/>
            <pc:sldMk cId="1553871429" sldId="429"/>
            <ac:spMk id="7" creationId="{2BC27D10-0130-8641-DAE9-B20D0C279B8A}"/>
          </ac:spMkLst>
        </pc:spChg>
        <pc:spChg chg="del mod">
          <ac:chgData name="Thorpe, Andrea" userId="d91fec56-70e7-4811-b7d4-6f6a180377bb" providerId="ADAL" clId="{703A1F92-D8A7-4B9D-AB35-77CDA2DD6134}" dt="2024-12-05T16:27:08.710" v="110" actId="478"/>
          <ac:spMkLst>
            <pc:docMk/>
            <pc:sldMk cId="1553871429" sldId="429"/>
            <ac:spMk id="9" creationId="{83688327-07E0-0BE6-9925-013B3786E05F}"/>
          </ac:spMkLst>
        </pc:spChg>
        <pc:spChg chg="add del mod">
          <ac:chgData name="Thorpe, Andrea" userId="d91fec56-70e7-4811-b7d4-6f6a180377bb" providerId="ADAL" clId="{703A1F92-D8A7-4B9D-AB35-77CDA2DD6134}" dt="2024-12-05T16:31:25.073" v="268" actId="1076"/>
          <ac:spMkLst>
            <pc:docMk/>
            <pc:sldMk cId="1553871429" sldId="429"/>
            <ac:spMk id="12" creationId="{C3CFB2B8-AD3C-F7BA-2D47-B33A6E199FBA}"/>
          </ac:spMkLst>
        </pc:spChg>
        <pc:picChg chg="del">
          <ac:chgData name="Thorpe, Andrea" userId="d91fec56-70e7-4811-b7d4-6f6a180377bb" providerId="ADAL" clId="{703A1F92-D8A7-4B9D-AB35-77CDA2DD6134}" dt="2024-12-05T16:27:05.140" v="108" actId="478"/>
          <ac:picMkLst>
            <pc:docMk/>
            <pc:sldMk cId="1553871429" sldId="429"/>
            <ac:picMk id="4" creationId="{3287171F-6C73-FC2C-B598-99460CA25DAB}"/>
          </ac:picMkLst>
        </pc:picChg>
        <pc:picChg chg="add mod">
          <ac:chgData name="Thorpe, Andrea" userId="d91fec56-70e7-4811-b7d4-6f6a180377bb" providerId="ADAL" clId="{703A1F92-D8A7-4B9D-AB35-77CDA2DD6134}" dt="2024-12-05T16:31:17.560" v="267" actId="1076"/>
          <ac:picMkLst>
            <pc:docMk/>
            <pc:sldMk cId="1553871429" sldId="429"/>
            <ac:picMk id="5" creationId="{7E8E4F57-34B7-5368-B6B3-1F6152576593}"/>
          </ac:picMkLst>
        </pc:picChg>
        <pc:picChg chg="del">
          <ac:chgData name="Thorpe, Andrea" userId="d91fec56-70e7-4811-b7d4-6f6a180377bb" providerId="ADAL" clId="{703A1F92-D8A7-4B9D-AB35-77CDA2DD6134}" dt="2024-12-05T16:27:01.845" v="106" actId="478"/>
          <ac:picMkLst>
            <pc:docMk/>
            <pc:sldMk cId="1553871429" sldId="429"/>
            <ac:picMk id="6" creationId="{906EB26B-C6FB-08B8-03D0-1F85644F2B2E}"/>
          </ac:picMkLst>
        </pc:picChg>
        <pc:picChg chg="add mod">
          <ac:chgData name="Thorpe, Andrea" userId="d91fec56-70e7-4811-b7d4-6f6a180377bb" providerId="ADAL" clId="{703A1F92-D8A7-4B9D-AB35-77CDA2DD6134}" dt="2024-12-05T16:30:56.681" v="239" actId="1076"/>
          <ac:picMkLst>
            <pc:docMk/>
            <pc:sldMk cId="1553871429" sldId="429"/>
            <ac:picMk id="10" creationId="{61F363BD-C847-8C33-5F63-5F632017FEE6}"/>
          </ac:picMkLst>
        </pc:picChg>
        <pc:picChg chg="add del mod">
          <ac:chgData name="Thorpe, Andrea" userId="d91fec56-70e7-4811-b7d4-6f6a180377bb" providerId="ADAL" clId="{703A1F92-D8A7-4B9D-AB35-77CDA2DD6134}" dt="2024-12-05T16:29:26.781" v="201" actId="478"/>
          <ac:picMkLst>
            <pc:docMk/>
            <pc:sldMk cId="1553871429" sldId="429"/>
            <ac:picMk id="1026" creationId="{4EB54B5D-069F-784F-EC28-3AE75E12B877}"/>
          </ac:picMkLst>
        </pc:picChg>
      </pc:sldChg>
      <pc:sldChg chg="modSp del mod">
        <pc:chgData name="Thorpe, Andrea" userId="d91fec56-70e7-4811-b7d4-6f6a180377bb" providerId="ADAL" clId="{703A1F92-D8A7-4B9D-AB35-77CDA2DD6134}" dt="2024-12-05T16:35:33.867" v="413" actId="47"/>
        <pc:sldMkLst>
          <pc:docMk/>
          <pc:sldMk cId="3547097351" sldId="430"/>
        </pc:sldMkLst>
        <pc:spChg chg="mod">
          <ac:chgData name="Thorpe, Andrea" userId="d91fec56-70e7-4811-b7d4-6f6a180377bb" providerId="ADAL" clId="{703A1F92-D8A7-4B9D-AB35-77CDA2DD6134}" dt="2024-12-05T16:34:24.204" v="385" actId="20577"/>
          <ac:spMkLst>
            <pc:docMk/>
            <pc:sldMk cId="3547097351" sldId="430"/>
            <ac:spMk id="2" creationId="{4FFF3C81-064F-50CC-8DE2-996482FBE757}"/>
          </ac:spMkLst>
        </pc:spChg>
        <pc:spChg chg="mod">
          <ac:chgData name="Thorpe, Andrea" userId="d91fec56-70e7-4811-b7d4-6f6a180377bb" providerId="ADAL" clId="{703A1F92-D8A7-4B9D-AB35-77CDA2DD6134}" dt="2024-12-05T16:35:11.339" v="411" actId="1076"/>
          <ac:spMkLst>
            <pc:docMk/>
            <pc:sldMk cId="3547097351" sldId="430"/>
            <ac:spMk id="12" creationId="{5DD8A933-D3BC-E0F6-BBCD-FFA6AE2E0F05}"/>
          </ac:spMkLst>
        </pc:spChg>
        <pc:picChg chg="mod">
          <ac:chgData name="Thorpe, Andrea" userId="d91fec56-70e7-4811-b7d4-6f6a180377bb" providerId="ADAL" clId="{703A1F92-D8A7-4B9D-AB35-77CDA2DD6134}" dt="2024-12-05T16:35:13.156" v="412" actId="1076"/>
          <ac:picMkLst>
            <pc:docMk/>
            <pc:sldMk cId="3547097351" sldId="430"/>
            <ac:picMk id="6" creationId="{22DA01F3-C824-CE09-772D-3B0D0EBA0F54}"/>
          </ac:picMkLst>
        </pc:picChg>
      </pc:sldChg>
      <pc:sldChg chg="addSp delSp modSp mod ord modNotesTx">
        <pc:chgData name="Thorpe, Andrea" userId="d91fec56-70e7-4811-b7d4-6f6a180377bb" providerId="ADAL" clId="{703A1F92-D8A7-4B9D-AB35-77CDA2DD6134}" dt="2024-12-06T11:34:33.490" v="993" actId="1076"/>
        <pc:sldMkLst>
          <pc:docMk/>
          <pc:sldMk cId="3613151964" sldId="432"/>
        </pc:sldMkLst>
        <pc:spChg chg="mod">
          <ac:chgData name="Thorpe, Andrea" userId="d91fec56-70e7-4811-b7d4-6f6a180377bb" providerId="ADAL" clId="{703A1F92-D8A7-4B9D-AB35-77CDA2DD6134}" dt="2024-12-06T11:34:33.490" v="993" actId="1076"/>
          <ac:spMkLst>
            <pc:docMk/>
            <pc:sldMk cId="3613151964" sldId="432"/>
            <ac:spMk id="4" creationId="{2EDE2D32-9374-85E2-5C88-EC6EAD9AB7CE}"/>
          </ac:spMkLst>
        </pc:spChg>
        <pc:picChg chg="add mod">
          <ac:chgData name="Thorpe, Andrea" userId="d91fec56-70e7-4811-b7d4-6f6a180377bb" providerId="ADAL" clId="{703A1F92-D8A7-4B9D-AB35-77CDA2DD6134}" dt="2024-12-05T16:40:30.717" v="483" actId="1076"/>
          <ac:picMkLst>
            <pc:docMk/>
            <pc:sldMk cId="3613151964" sldId="432"/>
            <ac:picMk id="3" creationId="{17B8B2B7-34C6-53B8-DE16-4F8F5BE3D22D}"/>
          </ac:picMkLst>
        </pc:picChg>
        <pc:picChg chg="del">
          <ac:chgData name="Thorpe, Andrea" userId="d91fec56-70e7-4811-b7d4-6f6a180377bb" providerId="ADAL" clId="{703A1F92-D8A7-4B9D-AB35-77CDA2DD6134}" dt="2024-12-05T16:36:44.683" v="434" actId="478"/>
          <ac:picMkLst>
            <pc:docMk/>
            <pc:sldMk cId="3613151964" sldId="432"/>
            <ac:picMk id="5" creationId="{C673B189-6D12-2D62-A964-FFC06902C47D}"/>
          </ac:picMkLst>
        </pc:picChg>
        <pc:picChg chg="add mod">
          <ac:chgData name="Thorpe, Andrea" userId="d91fec56-70e7-4811-b7d4-6f6a180377bb" providerId="ADAL" clId="{703A1F92-D8A7-4B9D-AB35-77CDA2DD6134}" dt="2024-12-05T16:40:29.562" v="482" actId="1076"/>
          <ac:picMkLst>
            <pc:docMk/>
            <pc:sldMk cId="3613151964" sldId="432"/>
            <ac:picMk id="7" creationId="{CB469D0B-70F2-26B6-71D9-E860ED4D317C}"/>
          </ac:picMkLst>
        </pc:picChg>
        <pc:picChg chg="del">
          <ac:chgData name="Thorpe, Andrea" userId="d91fec56-70e7-4811-b7d4-6f6a180377bb" providerId="ADAL" clId="{703A1F92-D8A7-4B9D-AB35-77CDA2DD6134}" dt="2024-12-05T16:36:46.206" v="435" actId="478"/>
          <ac:picMkLst>
            <pc:docMk/>
            <pc:sldMk cId="3613151964" sldId="432"/>
            <ac:picMk id="8" creationId="{7ECEF536-5CD8-6506-1B56-EB26BA735FF3}"/>
          </ac:picMkLst>
        </pc:picChg>
      </pc:sldChg>
      <pc:sldChg chg="addSp delSp modSp mod">
        <pc:chgData name="Thorpe, Andrea" userId="d91fec56-70e7-4811-b7d4-6f6a180377bb" providerId="ADAL" clId="{703A1F92-D8A7-4B9D-AB35-77CDA2DD6134}" dt="2024-12-05T16:49:28.513" v="712" actId="1076"/>
        <pc:sldMkLst>
          <pc:docMk/>
          <pc:sldMk cId="4250383463" sldId="436"/>
        </pc:sldMkLst>
        <pc:spChg chg="add del mod">
          <ac:chgData name="Thorpe, Andrea" userId="d91fec56-70e7-4811-b7d4-6f6a180377bb" providerId="ADAL" clId="{703A1F92-D8A7-4B9D-AB35-77CDA2DD6134}" dt="2024-12-05T16:47:05.019" v="657" actId="478"/>
          <ac:spMkLst>
            <pc:docMk/>
            <pc:sldMk cId="4250383463" sldId="436"/>
            <ac:spMk id="3" creationId="{7AE9CD88-CA6F-3C7D-A808-082845561C20}"/>
          </ac:spMkLst>
        </pc:spChg>
        <pc:spChg chg="del mod">
          <ac:chgData name="Thorpe, Andrea" userId="d91fec56-70e7-4811-b7d4-6f6a180377bb" providerId="ADAL" clId="{703A1F92-D8A7-4B9D-AB35-77CDA2DD6134}" dt="2024-12-05T16:44:35.827" v="653" actId="478"/>
          <ac:spMkLst>
            <pc:docMk/>
            <pc:sldMk cId="4250383463" sldId="436"/>
            <ac:spMk id="4" creationId="{C21C0CC6-682E-C92D-525F-C2F503DDCE19}"/>
          </ac:spMkLst>
        </pc:spChg>
        <pc:spChg chg="add mod">
          <ac:chgData name="Thorpe, Andrea" userId="d91fec56-70e7-4811-b7d4-6f6a180377bb" providerId="ADAL" clId="{703A1F92-D8A7-4B9D-AB35-77CDA2DD6134}" dt="2024-12-05T16:47:38.012" v="689" actId="1076"/>
          <ac:spMkLst>
            <pc:docMk/>
            <pc:sldMk cId="4250383463" sldId="436"/>
            <ac:spMk id="5" creationId="{30B5C4AE-FFD7-384B-9BD9-0BCC2C9E11C4}"/>
          </ac:spMkLst>
        </pc:spChg>
        <pc:spChg chg="add mod">
          <ac:chgData name="Thorpe, Andrea" userId="d91fec56-70e7-4811-b7d4-6f6a180377bb" providerId="ADAL" clId="{703A1F92-D8A7-4B9D-AB35-77CDA2DD6134}" dt="2024-12-05T16:49:25.235" v="711" actId="20577"/>
          <ac:spMkLst>
            <pc:docMk/>
            <pc:sldMk cId="4250383463" sldId="436"/>
            <ac:spMk id="6" creationId="{53F7772B-5B67-478C-DF62-99D8381728CF}"/>
          </ac:spMkLst>
        </pc:spChg>
        <pc:picChg chg="add mod">
          <ac:chgData name="Thorpe, Andrea" userId="d91fec56-70e7-4811-b7d4-6f6a180377bb" providerId="ADAL" clId="{703A1F92-D8A7-4B9D-AB35-77CDA2DD6134}" dt="2024-12-05T16:49:28.513" v="712" actId="1076"/>
          <ac:picMkLst>
            <pc:docMk/>
            <pc:sldMk cId="4250383463" sldId="436"/>
            <ac:picMk id="8" creationId="{B0B2F397-F20B-9056-93BF-E914AB36DD3E}"/>
          </ac:picMkLst>
        </pc:picChg>
      </pc:sldChg>
      <pc:sldChg chg="del">
        <pc:chgData name="Thorpe, Andrea" userId="d91fec56-70e7-4811-b7d4-6f6a180377bb" providerId="ADAL" clId="{703A1F92-D8A7-4B9D-AB35-77CDA2DD6134}" dt="2024-12-06T11:31:30.376" v="840" actId="47"/>
        <pc:sldMkLst>
          <pc:docMk/>
          <pc:sldMk cId="2528016361" sldId="438"/>
        </pc:sldMkLst>
      </pc:sldChg>
      <pc:sldChg chg="addSp delSp modSp add del mod modNotesTx">
        <pc:chgData name="Thorpe, Andrea" userId="d91fec56-70e7-4811-b7d4-6f6a180377bb" providerId="ADAL" clId="{703A1F92-D8A7-4B9D-AB35-77CDA2DD6134}" dt="2024-12-06T11:47:54.146" v="1173" actId="1076"/>
        <pc:sldMkLst>
          <pc:docMk/>
          <pc:sldMk cId="3597849684" sldId="439"/>
        </pc:sldMkLst>
        <pc:spChg chg="mod">
          <ac:chgData name="Thorpe, Andrea" userId="d91fec56-70e7-4811-b7d4-6f6a180377bb" providerId="ADAL" clId="{703A1F92-D8A7-4B9D-AB35-77CDA2DD6134}" dt="2024-12-06T11:42:57.903" v="1157" actId="948"/>
          <ac:spMkLst>
            <pc:docMk/>
            <pc:sldMk cId="3597849684" sldId="439"/>
            <ac:spMk id="5" creationId="{BF75E15E-91FB-1835-1465-164BD60D2A88}"/>
          </ac:spMkLst>
        </pc:spChg>
        <pc:picChg chg="add mod">
          <ac:chgData name="Thorpe, Andrea" userId="d91fec56-70e7-4811-b7d4-6f6a180377bb" providerId="ADAL" clId="{703A1F92-D8A7-4B9D-AB35-77CDA2DD6134}" dt="2024-12-06T11:47:54.146" v="1173" actId="1076"/>
          <ac:picMkLst>
            <pc:docMk/>
            <pc:sldMk cId="3597849684" sldId="439"/>
            <ac:picMk id="4" creationId="{AC59820D-BBB3-1E48-CCEB-A0EA1FE46CDD}"/>
          </ac:picMkLst>
        </pc:picChg>
        <pc:picChg chg="del">
          <ac:chgData name="Thorpe, Andrea" userId="d91fec56-70e7-4811-b7d4-6f6a180377bb" providerId="ADAL" clId="{703A1F92-D8A7-4B9D-AB35-77CDA2DD6134}" dt="2024-12-06T11:41:04.174" v="1104" actId="478"/>
          <ac:picMkLst>
            <pc:docMk/>
            <pc:sldMk cId="3597849684" sldId="439"/>
            <ac:picMk id="12" creationId="{2AEED528-5484-EBE5-DECA-002EFBC08039}"/>
          </ac:picMkLst>
        </pc:picChg>
      </pc:sldChg>
      <pc:sldChg chg="modSp mod">
        <pc:chgData name="Thorpe, Andrea" userId="d91fec56-70e7-4811-b7d4-6f6a180377bb" providerId="ADAL" clId="{703A1F92-D8A7-4B9D-AB35-77CDA2DD6134}" dt="2024-12-06T11:41:56.861" v="1114" actId="255"/>
        <pc:sldMkLst>
          <pc:docMk/>
          <pc:sldMk cId="2649795748" sldId="440"/>
        </pc:sldMkLst>
        <pc:spChg chg="mod">
          <ac:chgData name="Thorpe, Andrea" userId="d91fec56-70e7-4811-b7d4-6f6a180377bb" providerId="ADAL" clId="{703A1F92-D8A7-4B9D-AB35-77CDA2DD6134}" dt="2024-12-06T11:41:56.861" v="1114" actId="255"/>
          <ac:spMkLst>
            <pc:docMk/>
            <pc:sldMk cId="2649795748" sldId="440"/>
            <ac:spMk id="3" creationId="{62D686D5-FAED-48A0-19DF-C9DB8FE2763E}"/>
          </ac:spMkLst>
        </pc:spChg>
      </pc:sldChg>
      <pc:sldChg chg="del">
        <pc:chgData name="Thorpe, Andrea" userId="d91fec56-70e7-4811-b7d4-6f6a180377bb" providerId="ADAL" clId="{703A1F92-D8A7-4B9D-AB35-77CDA2DD6134}" dt="2024-12-05T16:35:34.457" v="414" actId="47"/>
        <pc:sldMkLst>
          <pc:docMk/>
          <pc:sldMk cId="1213609300" sldId="441"/>
        </pc:sldMkLst>
      </pc:sldChg>
      <pc:sldChg chg="del">
        <pc:chgData name="Thorpe, Andrea" userId="d91fec56-70e7-4811-b7d4-6f6a180377bb" providerId="ADAL" clId="{703A1F92-D8A7-4B9D-AB35-77CDA2DD6134}" dt="2024-12-05T16:35:35.031" v="415" actId="47"/>
        <pc:sldMkLst>
          <pc:docMk/>
          <pc:sldMk cId="2139434693" sldId="442"/>
        </pc:sldMkLst>
      </pc:sldChg>
      <pc:sldChg chg="del">
        <pc:chgData name="Thorpe, Andrea" userId="d91fec56-70e7-4811-b7d4-6f6a180377bb" providerId="ADAL" clId="{703A1F92-D8A7-4B9D-AB35-77CDA2DD6134}" dt="2024-12-05T16:35:35.676" v="416" actId="47"/>
        <pc:sldMkLst>
          <pc:docMk/>
          <pc:sldMk cId="2340575140" sldId="443"/>
        </pc:sldMkLst>
      </pc:sldChg>
      <pc:sldChg chg="del">
        <pc:chgData name="Thorpe, Andrea" userId="d91fec56-70e7-4811-b7d4-6f6a180377bb" providerId="ADAL" clId="{703A1F92-D8A7-4B9D-AB35-77CDA2DD6134}" dt="2024-12-05T16:35:36.276" v="417" actId="47"/>
        <pc:sldMkLst>
          <pc:docMk/>
          <pc:sldMk cId="2077943954" sldId="444"/>
        </pc:sldMkLst>
      </pc:sldChg>
      <pc:sldChg chg="modSp del mod">
        <pc:chgData name="Thorpe, Andrea" userId="d91fec56-70e7-4811-b7d4-6f6a180377bb" providerId="ADAL" clId="{703A1F92-D8A7-4B9D-AB35-77CDA2DD6134}" dt="2024-12-05T16:38:59.232" v="451" actId="47"/>
        <pc:sldMkLst>
          <pc:docMk/>
          <pc:sldMk cId="587073477" sldId="445"/>
        </pc:sldMkLst>
        <pc:spChg chg="mod">
          <ac:chgData name="Thorpe, Andrea" userId="d91fec56-70e7-4811-b7d4-6f6a180377bb" providerId="ADAL" clId="{703A1F92-D8A7-4B9D-AB35-77CDA2DD6134}" dt="2024-12-05T16:38:54.446" v="450" actId="6549"/>
          <ac:spMkLst>
            <pc:docMk/>
            <pc:sldMk cId="587073477" sldId="445"/>
            <ac:spMk id="4" creationId="{CA45F655-51C4-CB38-B2CF-1F4E66755938}"/>
          </ac:spMkLst>
        </pc:spChg>
      </pc:sldChg>
      <pc:sldChg chg="addSp delSp modSp mod">
        <pc:chgData name="Thorpe, Andrea" userId="d91fec56-70e7-4811-b7d4-6f6a180377bb" providerId="ADAL" clId="{703A1F92-D8A7-4B9D-AB35-77CDA2DD6134}" dt="2024-12-05T16:44:29.902" v="652" actId="21"/>
        <pc:sldMkLst>
          <pc:docMk/>
          <pc:sldMk cId="3645060283" sldId="446"/>
        </pc:sldMkLst>
        <pc:spChg chg="del">
          <ac:chgData name="Thorpe, Andrea" userId="d91fec56-70e7-4811-b7d4-6f6a180377bb" providerId="ADAL" clId="{703A1F92-D8A7-4B9D-AB35-77CDA2DD6134}" dt="2024-12-05T16:41:21.379" v="557" actId="478"/>
          <ac:spMkLst>
            <pc:docMk/>
            <pc:sldMk cId="3645060283" sldId="446"/>
            <ac:spMk id="3" creationId="{12C37C2A-6602-E26F-76F3-39E575500D98}"/>
          </ac:spMkLst>
        </pc:spChg>
        <pc:spChg chg="mod">
          <ac:chgData name="Thorpe, Andrea" userId="d91fec56-70e7-4811-b7d4-6f6a180377bb" providerId="ADAL" clId="{703A1F92-D8A7-4B9D-AB35-77CDA2DD6134}" dt="2024-12-05T16:44:29.902" v="652" actId="21"/>
          <ac:spMkLst>
            <pc:docMk/>
            <pc:sldMk cId="3645060283" sldId="446"/>
            <ac:spMk id="5" creationId="{A0BFE6B6-B669-62A5-8070-9565D3645F93}"/>
          </ac:spMkLst>
        </pc:spChg>
        <pc:picChg chg="add mod">
          <ac:chgData name="Thorpe, Andrea" userId="d91fec56-70e7-4811-b7d4-6f6a180377bb" providerId="ADAL" clId="{703A1F92-D8A7-4B9D-AB35-77CDA2DD6134}" dt="2024-12-05T16:42:10.987" v="567" actId="1076"/>
          <ac:picMkLst>
            <pc:docMk/>
            <pc:sldMk cId="3645060283" sldId="446"/>
            <ac:picMk id="7" creationId="{57FB91CF-C009-952C-3D47-91FA3764755E}"/>
          </ac:picMkLst>
        </pc:picChg>
      </pc:sldChg>
      <pc:sldChg chg="modSp del mod">
        <pc:chgData name="Thorpe, Andrea" userId="d91fec56-70e7-4811-b7d4-6f6a180377bb" providerId="ADAL" clId="{703A1F92-D8A7-4B9D-AB35-77CDA2DD6134}" dt="2024-12-06T11:34:00.448" v="935" actId="47"/>
        <pc:sldMkLst>
          <pc:docMk/>
          <pc:sldMk cId="2584638707" sldId="447"/>
        </pc:sldMkLst>
        <pc:spChg chg="mod">
          <ac:chgData name="Thorpe, Andrea" userId="d91fec56-70e7-4811-b7d4-6f6a180377bb" providerId="ADAL" clId="{703A1F92-D8A7-4B9D-AB35-77CDA2DD6134}" dt="2024-12-06T11:33:29.004" v="923" actId="20577"/>
          <ac:spMkLst>
            <pc:docMk/>
            <pc:sldMk cId="2584638707" sldId="447"/>
            <ac:spMk id="4" creationId="{7F21916F-025A-3861-B8FF-8DE009E97B1E}"/>
          </ac:spMkLst>
        </pc:spChg>
      </pc:sldChg>
      <pc:sldChg chg="del">
        <pc:chgData name="Thorpe, Andrea" userId="d91fec56-70e7-4811-b7d4-6f6a180377bb" providerId="ADAL" clId="{703A1F92-D8A7-4B9D-AB35-77CDA2DD6134}" dt="2024-12-06T11:40:31.602" v="1095" actId="47"/>
        <pc:sldMkLst>
          <pc:docMk/>
          <pc:sldMk cId="3724968490" sldId="448"/>
        </pc:sldMkLst>
      </pc:sldChg>
      <pc:sldChg chg="del">
        <pc:chgData name="Thorpe, Andrea" userId="d91fec56-70e7-4811-b7d4-6f6a180377bb" providerId="ADAL" clId="{703A1F92-D8A7-4B9D-AB35-77CDA2DD6134}" dt="2024-12-06T11:40:30.287" v="1094" actId="47"/>
        <pc:sldMkLst>
          <pc:docMk/>
          <pc:sldMk cId="3902786438" sldId="449"/>
        </pc:sldMkLst>
      </pc:sldChg>
      <pc:sldChg chg="del">
        <pc:chgData name="Thorpe, Andrea" userId="d91fec56-70e7-4811-b7d4-6f6a180377bb" providerId="ADAL" clId="{703A1F92-D8A7-4B9D-AB35-77CDA2DD6134}" dt="2024-12-06T11:40:38.007" v="1096" actId="47"/>
        <pc:sldMkLst>
          <pc:docMk/>
          <pc:sldMk cId="1025804916" sldId="450"/>
        </pc:sldMkLst>
      </pc:sldChg>
      <pc:sldChg chg="modSp mod modNotesTx">
        <pc:chgData name="Thorpe, Andrea" userId="d91fec56-70e7-4811-b7d4-6f6a180377bb" providerId="ADAL" clId="{703A1F92-D8A7-4B9D-AB35-77CDA2DD6134}" dt="2024-12-06T11:49:35.435" v="1191" actId="20577"/>
        <pc:sldMkLst>
          <pc:docMk/>
          <pc:sldMk cId="112931299" sldId="451"/>
        </pc:sldMkLst>
        <pc:spChg chg="mod">
          <ac:chgData name="Thorpe, Andrea" userId="d91fec56-70e7-4811-b7d4-6f6a180377bb" providerId="ADAL" clId="{703A1F92-D8A7-4B9D-AB35-77CDA2DD6134}" dt="2024-12-06T11:35:51.047" v="1015" actId="1076"/>
          <ac:spMkLst>
            <pc:docMk/>
            <pc:sldMk cId="112931299" sldId="451"/>
            <ac:spMk id="5" creationId="{AF895250-837F-7127-B3E3-9D8CC6AFECE7}"/>
          </ac:spMkLst>
        </pc:spChg>
        <pc:spChg chg="mod">
          <ac:chgData name="Thorpe, Andrea" userId="d91fec56-70e7-4811-b7d4-6f6a180377bb" providerId="ADAL" clId="{703A1F92-D8A7-4B9D-AB35-77CDA2DD6134}" dt="2024-12-06T11:35:45.458" v="1014" actId="12"/>
          <ac:spMkLst>
            <pc:docMk/>
            <pc:sldMk cId="112931299" sldId="451"/>
            <ac:spMk id="7" creationId="{E648123A-2C8F-59AB-3BDB-F2FAFEB2DC8C}"/>
          </ac:spMkLst>
        </pc:spChg>
        <pc:spChg chg="mod">
          <ac:chgData name="Thorpe, Andrea" userId="d91fec56-70e7-4811-b7d4-6f6a180377bb" providerId="ADAL" clId="{703A1F92-D8A7-4B9D-AB35-77CDA2DD6134}" dt="2024-12-06T11:35:06.692" v="995" actId="1076"/>
          <ac:spMkLst>
            <pc:docMk/>
            <pc:sldMk cId="112931299" sldId="451"/>
            <ac:spMk id="32" creationId="{6BA1169E-1687-AC7F-0153-5BB1D63EDFAC}"/>
          </ac:spMkLst>
        </pc:spChg>
      </pc:sldChg>
      <pc:sldChg chg="modSp add mod">
        <pc:chgData name="Thorpe, Andrea" userId="d91fec56-70e7-4811-b7d4-6f6a180377bb" providerId="ADAL" clId="{703A1F92-D8A7-4B9D-AB35-77CDA2DD6134}" dt="2024-12-06T12:02:40.335" v="1269" actId="20577"/>
        <pc:sldMkLst>
          <pc:docMk/>
          <pc:sldMk cId="225485774" sldId="452"/>
        </pc:sldMkLst>
        <pc:spChg chg="mod">
          <ac:chgData name="Thorpe, Andrea" userId="d91fec56-70e7-4811-b7d4-6f6a180377bb" providerId="ADAL" clId="{703A1F92-D8A7-4B9D-AB35-77CDA2DD6134}" dt="2024-12-05T16:49:44.901" v="734" actId="20577"/>
          <ac:spMkLst>
            <pc:docMk/>
            <pc:sldMk cId="225485774" sldId="452"/>
            <ac:spMk id="5" creationId="{E77859C1-8116-260C-53DE-A0880BE6E93B}"/>
          </ac:spMkLst>
        </pc:spChg>
        <pc:spChg chg="mod">
          <ac:chgData name="Thorpe, Andrea" userId="d91fec56-70e7-4811-b7d4-6f6a180377bb" providerId="ADAL" clId="{703A1F92-D8A7-4B9D-AB35-77CDA2DD6134}" dt="2024-12-06T12:02:40.335" v="1269" actId="20577"/>
          <ac:spMkLst>
            <pc:docMk/>
            <pc:sldMk cId="225485774" sldId="452"/>
            <ac:spMk id="6" creationId="{9A1F0E7A-2AC6-BE64-7DA4-5D4E26635D7F}"/>
          </ac:spMkLst>
        </pc:spChg>
        <pc:picChg chg="mod">
          <ac:chgData name="Thorpe, Andrea" userId="d91fec56-70e7-4811-b7d4-6f6a180377bb" providerId="ADAL" clId="{703A1F92-D8A7-4B9D-AB35-77CDA2DD6134}" dt="2024-12-05T16:53:04.400" v="750" actId="1076"/>
          <ac:picMkLst>
            <pc:docMk/>
            <pc:sldMk cId="225485774" sldId="452"/>
            <ac:picMk id="8" creationId="{787603D1-B8F8-3412-89F3-934F24E304DF}"/>
          </ac:picMkLst>
        </pc:picChg>
      </pc:sldChg>
      <pc:sldChg chg="modSp add mod">
        <pc:chgData name="Thorpe, Andrea" userId="d91fec56-70e7-4811-b7d4-6f6a180377bb" providerId="ADAL" clId="{703A1F92-D8A7-4B9D-AB35-77CDA2DD6134}" dt="2024-12-06T12:02:53.480" v="1273" actId="1076"/>
        <pc:sldMkLst>
          <pc:docMk/>
          <pc:sldMk cId="386192670" sldId="453"/>
        </pc:sldMkLst>
        <pc:spChg chg="mod">
          <ac:chgData name="Thorpe, Andrea" userId="d91fec56-70e7-4811-b7d4-6f6a180377bb" providerId="ADAL" clId="{703A1F92-D8A7-4B9D-AB35-77CDA2DD6134}" dt="2024-12-05T16:55:21.255" v="761" actId="20577"/>
          <ac:spMkLst>
            <pc:docMk/>
            <pc:sldMk cId="386192670" sldId="453"/>
            <ac:spMk id="5" creationId="{2DB63D36-DC9B-9769-1DE7-058E649D9D77}"/>
          </ac:spMkLst>
        </pc:spChg>
        <pc:spChg chg="mod">
          <ac:chgData name="Thorpe, Andrea" userId="d91fec56-70e7-4811-b7d4-6f6a180377bb" providerId="ADAL" clId="{703A1F92-D8A7-4B9D-AB35-77CDA2DD6134}" dt="2024-12-06T12:02:47.717" v="1272" actId="6549"/>
          <ac:spMkLst>
            <pc:docMk/>
            <pc:sldMk cId="386192670" sldId="453"/>
            <ac:spMk id="6" creationId="{B990360F-E26A-B42B-480C-23CBC5F4FEF4}"/>
          </ac:spMkLst>
        </pc:spChg>
        <pc:picChg chg="mod">
          <ac:chgData name="Thorpe, Andrea" userId="d91fec56-70e7-4811-b7d4-6f6a180377bb" providerId="ADAL" clId="{703A1F92-D8A7-4B9D-AB35-77CDA2DD6134}" dt="2024-12-06T12:02:53.480" v="1273" actId="1076"/>
          <ac:picMkLst>
            <pc:docMk/>
            <pc:sldMk cId="386192670" sldId="453"/>
            <ac:picMk id="8" creationId="{2139FEBB-8F73-AF64-8EBF-8973D6AB5108}"/>
          </ac:picMkLst>
        </pc:picChg>
      </pc:sldChg>
      <pc:sldChg chg="modSp add mod">
        <pc:chgData name="Thorpe, Andrea" userId="d91fec56-70e7-4811-b7d4-6f6a180377bb" providerId="ADAL" clId="{703A1F92-D8A7-4B9D-AB35-77CDA2DD6134}" dt="2024-12-06T12:03:15.019" v="1279" actId="6549"/>
        <pc:sldMkLst>
          <pc:docMk/>
          <pc:sldMk cId="3701620723" sldId="454"/>
        </pc:sldMkLst>
        <pc:spChg chg="mod">
          <ac:chgData name="Thorpe, Andrea" userId="d91fec56-70e7-4811-b7d4-6f6a180377bb" providerId="ADAL" clId="{703A1F92-D8A7-4B9D-AB35-77CDA2DD6134}" dt="2024-12-05T16:58:24.874" v="788" actId="20577"/>
          <ac:spMkLst>
            <pc:docMk/>
            <pc:sldMk cId="3701620723" sldId="454"/>
            <ac:spMk id="5" creationId="{76C56582-51D4-E5D6-91AD-0322ACE64A6B}"/>
          </ac:spMkLst>
        </pc:spChg>
        <pc:spChg chg="mod">
          <ac:chgData name="Thorpe, Andrea" userId="d91fec56-70e7-4811-b7d4-6f6a180377bb" providerId="ADAL" clId="{703A1F92-D8A7-4B9D-AB35-77CDA2DD6134}" dt="2024-12-06T12:03:15.019" v="1279" actId="6549"/>
          <ac:spMkLst>
            <pc:docMk/>
            <pc:sldMk cId="3701620723" sldId="454"/>
            <ac:spMk id="6" creationId="{A568156D-AB58-6251-2114-839CC42642CF}"/>
          </ac:spMkLst>
        </pc:spChg>
        <pc:picChg chg="mod">
          <ac:chgData name="Thorpe, Andrea" userId="d91fec56-70e7-4811-b7d4-6f6a180377bb" providerId="ADAL" clId="{703A1F92-D8A7-4B9D-AB35-77CDA2DD6134}" dt="2024-12-05T17:00:27.219" v="796" actId="14100"/>
          <ac:picMkLst>
            <pc:docMk/>
            <pc:sldMk cId="3701620723" sldId="454"/>
            <ac:picMk id="8" creationId="{904290C8-16C4-94BC-B592-4E6E97D8BC7F}"/>
          </ac:picMkLst>
        </pc:picChg>
      </pc:sldChg>
      <pc:sldChg chg="modSp add mod">
        <pc:chgData name="Thorpe, Andrea" userId="d91fec56-70e7-4811-b7d4-6f6a180377bb" providerId="ADAL" clId="{703A1F92-D8A7-4B9D-AB35-77CDA2DD6134}" dt="2024-12-06T11:01:15.043" v="839" actId="1076"/>
        <pc:sldMkLst>
          <pc:docMk/>
          <pc:sldMk cId="2871974558" sldId="455"/>
        </pc:sldMkLst>
        <pc:spChg chg="mod">
          <ac:chgData name="Thorpe, Andrea" userId="d91fec56-70e7-4811-b7d4-6f6a180377bb" providerId="ADAL" clId="{703A1F92-D8A7-4B9D-AB35-77CDA2DD6134}" dt="2024-12-06T10:58:36.312" v="829" actId="20577"/>
          <ac:spMkLst>
            <pc:docMk/>
            <pc:sldMk cId="2871974558" sldId="455"/>
            <ac:spMk id="5" creationId="{647ACC43-D723-B781-CA39-D715461C1B17}"/>
          </ac:spMkLst>
        </pc:spChg>
        <pc:spChg chg="mod">
          <ac:chgData name="Thorpe, Andrea" userId="d91fec56-70e7-4811-b7d4-6f6a180377bb" providerId="ADAL" clId="{703A1F92-D8A7-4B9D-AB35-77CDA2DD6134}" dt="2024-12-06T10:59:04.463" v="835" actId="20577"/>
          <ac:spMkLst>
            <pc:docMk/>
            <pc:sldMk cId="2871974558" sldId="455"/>
            <ac:spMk id="6" creationId="{3A299F4D-DA4B-ACAE-FCFF-F104664299BB}"/>
          </ac:spMkLst>
        </pc:spChg>
        <pc:picChg chg="mod">
          <ac:chgData name="Thorpe, Andrea" userId="d91fec56-70e7-4811-b7d4-6f6a180377bb" providerId="ADAL" clId="{703A1F92-D8A7-4B9D-AB35-77CDA2DD6134}" dt="2024-12-06T11:01:15.043" v="839" actId="1076"/>
          <ac:picMkLst>
            <pc:docMk/>
            <pc:sldMk cId="2871974558" sldId="455"/>
            <ac:picMk id="8" creationId="{7098325B-8337-09B7-0A97-747B9B9F16CE}"/>
          </ac:picMkLst>
        </pc:picChg>
      </pc:sldChg>
      <pc:sldChg chg="add">
        <pc:chgData name="Thorpe, Andrea" userId="d91fec56-70e7-4811-b7d4-6f6a180377bb" providerId="ADAL" clId="{703A1F92-D8A7-4B9D-AB35-77CDA2DD6134}" dt="2024-12-06T11:33:43.647" v="924" actId="2890"/>
        <pc:sldMkLst>
          <pc:docMk/>
          <pc:sldMk cId="799861130" sldId="456"/>
        </pc:sldMkLst>
      </pc:sldChg>
      <pc:sldChg chg="modSp add mod">
        <pc:chgData name="Thorpe, Andrea" userId="d91fec56-70e7-4811-b7d4-6f6a180377bb" providerId="ADAL" clId="{703A1F92-D8A7-4B9D-AB35-77CDA2DD6134}" dt="2024-12-06T11:48:22.228" v="1189" actId="14100"/>
        <pc:sldMkLst>
          <pc:docMk/>
          <pc:sldMk cId="3648360396" sldId="457"/>
        </pc:sldMkLst>
        <pc:spChg chg="mod">
          <ac:chgData name="Thorpe, Andrea" userId="d91fec56-70e7-4811-b7d4-6f6a180377bb" providerId="ADAL" clId="{703A1F92-D8A7-4B9D-AB35-77CDA2DD6134}" dt="2024-12-06T11:36:02.977" v="1033" actId="20577"/>
          <ac:spMkLst>
            <pc:docMk/>
            <pc:sldMk cId="3648360396" sldId="457"/>
            <ac:spMk id="5" creationId="{F2FF4D5F-615E-1F9C-FBEE-78E58070E4CC}"/>
          </ac:spMkLst>
        </pc:spChg>
        <pc:spChg chg="mod">
          <ac:chgData name="Thorpe, Andrea" userId="d91fec56-70e7-4811-b7d4-6f6a180377bb" providerId="ADAL" clId="{703A1F92-D8A7-4B9D-AB35-77CDA2DD6134}" dt="2024-12-06T11:48:22.228" v="1189" actId="14100"/>
          <ac:spMkLst>
            <pc:docMk/>
            <pc:sldMk cId="3648360396" sldId="457"/>
            <ac:spMk id="7" creationId="{4422847D-AFB4-C098-B029-BB0C51084957}"/>
          </ac:spMkLst>
        </pc:spChg>
      </pc:sldChg>
      <pc:sldChg chg="modSp add mod ord">
        <pc:chgData name="Thorpe, Andrea" userId="d91fec56-70e7-4811-b7d4-6f6a180377bb" providerId="ADAL" clId="{703A1F92-D8A7-4B9D-AB35-77CDA2DD6134}" dt="2024-12-06T11:37:52.014" v="1070" actId="1076"/>
        <pc:sldMkLst>
          <pc:docMk/>
          <pc:sldMk cId="1840268030" sldId="458"/>
        </pc:sldMkLst>
        <pc:spChg chg="mod">
          <ac:chgData name="Thorpe, Andrea" userId="d91fec56-70e7-4811-b7d4-6f6a180377bb" providerId="ADAL" clId="{703A1F92-D8A7-4B9D-AB35-77CDA2DD6134}" dt="2024-12-06T11:37:52.014" v="1070" actId="1076"/>
          <ac:spMkLst>
            <pc:docMk/>
            <pc:sldMk cId="1840268030" sldId="458"/>
            <ac:spMk id="5" creationId="{E380AFB2-DD43-509A-61E9-6D8780F9171C}"/>
          </ac:spMkLst>
        </pc:spChg>
        <pc:spChg chg="mod">
          <ac:chgData name="Thorpe, Andrea" userId="d91fec56-70e7-4811-b7d4-6f6a180377bb" providerId="ADAL" clId="{703A1F92-D8A7-4B9D-AB35-77CDA2DD6134}" dt="2024-12-06T11:37:48.205" v="1069" actId="1076"/>
          <ac:spMkLst>
            <pc:docMk/>
            <pc:sldMk cId="1840268030" sldId="458"/>
            <ac:spMk id="7" creationId="{A736C727-4510-4BBC-D0E6-1EF351609E39}"/>
          </ac:spMkLst>
        </pc:spChg>
      </pc:sldChg>
      <pc:sldChg chg="modSp add mod">
        <pc:chgData name="Thorpe, Andrea" userId="d91fec56-70e7-4811-b7d4-6f6a180377bb" providerId="ADAL" clId="{703A1F92-D8A7-4B9D-AB35-77CDA2DD6134}" dt="2024-12-06T11:39:04.633" v="1093" actId="1076"/>
        <pc:sldMkLst>
          <pc:docMk/>
          <pc:sldMk cId="2987842082" sldId="459"/>
        </pc:sldMkLst>
        <pc:spChg chg="mod">
          <ac:chgData name="Thorpe, Andrea" userId="d91fec56-70e7-4811-b7d4-6f6a180377bb" providerId="ADAL" clId="{703A1F92-D8A7-4B9D-AB35-77CDA2DD6134}" dt="2024-12-06T11:39:04.633" v="1093" actId="1076"/>
          <ac:spMkLst>
            <pc:docMk/>
            <pc:sldMk cId="2987842082" sldId="459"/>
            <ac:spMk id="5" creationId="{0CE5E149-214A-BDEE-68FA-B870E70528CC}"/>
          </ac:spMkLst>
        </pc:spChg>
        <pc:spChg chg="mod">
          <ac:chgData name="Thorpe, Andrea" userId="d91fec56-70e7-4811-b7d4-6f6a180377bb" providerId="ADAL" clId="{703A1F92-D8A7-4B9D-AB35-77CDA2DD6134}" dt="2024-12-06T11:38:22.437" v="1091" actId="1076"/>
          <ac:spMkLst>
            <pc:docMk/>
            <pc:sldMk cId="2987842082" sldId="459"/>
            <ac:spMk id="7" creationId="{0E3D4D53-0067-3A0A-DFED-E6B8EBDB149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C885D-1E48-43E8-9D1E-2EA7E4B5E429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FFF7B-086C-44E4-A6A3-A7505654B4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570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officeapps.live.com/op/view.aspx?src=https%3A%2F%2Fqahighereducation.com%2Fwp-content%2Fuploads%2F2024%2F11%2FAcademic-Reading-Club-Session-1.pptx&amp;wdOrigin=BROWSELINK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heconversation.com/hiring-refugees-is-not-just-doing-a-good-thing-research-shows-it-can-also-help-businesses-210167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dition.cnn.com/videos/business/2023/06/23/exp-refugees-hiring-ulukaya-agboka-intv-062309ase2-cnni-business.cnn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lwcinDfD-EmwhqmiSXn3KJx4-QmcBv9NnNg4SAsynGNUMDRJTEhHQ1RYSVVMQVZCNjhBMlpMNExDTi4u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heconversation.com/hiring-refugees-is-not-just-doing-a-good-thing-research-shows-it-can-also-help-businesses-210167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access the slides from here: </a:t>
            </a:r>
            <a:r>
              <a:rPr lang="en-GB" dirty="0">
                <a:hlinkClick r:id="rId3"/>
              </a:rPr>
              <a:t>Academic-Reading-Club-Session-1.pptx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9763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Hiring refugees is not just ‘doing a good thing’ – research shows it can also help businesses</a:t>
            </a:r>
            <a:r>
              <a:rPr lang="en-GB" dirty="0"/>
              <a:t> – 5 mins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903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DCC101-AD81-D38C-3CF4-9F640ABD5C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DC7208-B2BC-7287-8A01-B2AA4FAC3B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DA5022-3A7C-FE06-9AD3-9EFB8E0582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DF41BC-464E-9108-E8AA-D0DC210364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92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435A1-DFAF-928C-3B2B-AC53EFEBE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C0BEC4-1151-2E14-7F00-8AF5135B95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7B26492-30A3-DBAA-2050-A1559FD3DC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Think about how the article is written – this is a good idea when you are reading as you can pick up writing tips.  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BBCA9-358F-A7F1-86BA-32274B76A6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864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3677F2-7D61-99A3-2D32-420985D94A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B370CF-B1EC-6EC5-CBEC-825E967B58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1A2BD0F-016D-7437-315F-C3B871C8A0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Think about how the article is written – this is a good idea when you are reading as you can pick up writing tips.  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16B0D-C151-B888-8FF5-57EA810031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979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EBEDBC-5E3E-EE92-2789-3C0E48E3A8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A74669-96C6-CAF2-C96C-FA766CA870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ED0E654-B5BF-50A1-D1C3-160F199DDF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Think about how the article is written – this is a good idea when you are reading as you can pick up writing tips.  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E130A-13E0-0863-63A0-6AA646C7A9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7797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sng" strike="noStrike" dirty="0">
                <a:solidFill>
                  <a:srgbClr val="467886"/>
                </a:solidFill>
                <a:effectLst/>
                <a:latin typeface="Montserrat" panose="00000500000000000000" pitchFamily="2" charset="0"/>
                <a:hlinkClick r:id="rId3"/>
              </a:rPr>
              <a:t>World Refugee Day: Companies pledge to hire Europe’s refugees | CNN Business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 </a:t>
            </a:r>
            <a:endParaRPr lang="en-GB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3836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252F59-A262-A8EE-2B9D-935AB71AF8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62FAFE-8BD8-7BA9-1BF2-D78D61CD349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A47857-2016-75FF-1170-C9C4B0844B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>
              <a:lnSpc>
                <a:spcPts val="1457"/>
              </a:lnSpc>
              <a:spcAft>
                <a:spcPts val="800"/>
              </a:spcAft>
            </a:pPr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 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</a:pPr>
            <a:r>
              <a:rPr lang="en-GB" sz="1800" b="0" i="0" u="sng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Task 2: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(10 mins)  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</a:pPr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Breakout rooms – In pairs:   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</a:pPr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Answer the following questions together, using the text:  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lnSpc>
                <a:spcPts val="1457"/>
              </a:lnSpc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What are the 3 main differences between men and women’s hearts?  </a:t>
            </a:r>
          </a:p>
          <a:p>
            <a:pPr algn="l" rtl="0" fontAlgn="base">
              <a:lnSpc>
                <a:spcPts val="1457"/>
              </a:lnSpc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Find 2 reasons why women may be misdiagnosed with heart disease? </a:t>
            </a:r>
          </a:p>
          <a:p>
            <a:pPr algn="l" rtl="0" fontAlgn="base">
              <a:lnSpc>
                <a:spcPts val="1457"/>
              </a:lnSpc>
              <a:spcAft>
                <a:spcPts val="800"/>
              </a:spcAft>
            </a:pPr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In the whole group: reflect on how easy or difficult it was to find these facts. Did it help that you’d already read the entire article previously?  </a:t>
            </a:r>
            <a:endParaRPr lang="en-GB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4ACCA8-94D5-4A21-63FD-42C9088B41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9360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hlinkClick r:id="rId3"/>
              </a:rPr>
              <a:t>https://forms.office.com/Pages/ResponsePage.aspx?id=lwcinDfD-EmwhqmiSXn3KJx4-QmcBv9NnNg4SAsynGNUMDRJTEhHQ1RYSVVMQVZCNjhBMlpMNExDTi4u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1FFF7B-086C-44E4-A6A3-A7505654B4D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7822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841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987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DE461A-A725-2531-7AD6-12D3FECD9B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D2BD43-BA3F-BCFB-2937-30192C2B30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225702-7769-0DD6-59C9-5C31DCDA5A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Hiring refugees is not just ‘doing a good thing’ – research shows it can also help businesses</a:t>
            </a:r>
            <a:r>
              <a:rPr lang="en-GB" dirty="0"/>
              <a:t> – 5 mins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9F2F9-91FE-069B-6E30-524431C118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480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764411-EBFA-1143-4531-6783C7BD5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9342A45-8B17-6C5D-DA9A-744C721E15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1BE36A-2F9D-CF1A-B821-46B84F0C8A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49ABE8-4488-D3A7-D716-D12FE20441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978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24559A-D2C7-FA8B-E48E-204574A0DC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7A2E42-F64D-298F-8661-FD958C6D23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A5E037-91A9-F071-2A0B-CA01976934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(7 minutes)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51DEE-13F7-49DD-983A-CE78230196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747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228B35-7898-4145-2CB7-6DBFB62C30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2B3597A-32E8-6B49-DFDF-D2AFF80599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ADF4BB-4A07-9787-8EB6-F2A90EF578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(7 minutes)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23E53-3534-A16C-09A2-2273F2ADF3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726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EAA3AC-857C-5D02-8C63-1650BF959D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BC4E49-CA4A-5A3B-5EDB-BDF09BB9A0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4EF1A38-51AB-A405-87C1-9D26898FD0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(7 minutes)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EF872C-6139-F530-C770-73773CFA9E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273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33C8AF-AED1-492C-D7AE-F50854EED5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32755E-CD27-4924-A4BD-8E5A5C2C7F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72B06C6-9EA4-38B6-4D77-C8EB867525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(7 minutes)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B63972-09E1-C561-335C-FC15056CE5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2199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6BB6F-1FF8-0FA4-CA76-BDE3481A78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9FF5FFE-C79C-464F-EEA4-8C420F60DF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C9502D1-1073-7E19-B2B0-86F36A67B3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(7 minutes)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48363D-EDDF-6E1A-6B8E-2EADC98DD6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FFF7B-086C-44E4-A6A3-A7505654B4D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195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06A8E-6F8C-40A2-B21A-7F822232F29A}" type="datetime1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938C-644C-46DC-A348-D6152A5EE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57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5055-77E1-45E3-B58A-7FD5AD001012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938C-644C-46DC-A348-D6152A5EE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532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5055-77E1-45E3-B58A-7FD5AD001012}" type="datetimeFigureOut">
              <a:rPr lang="en-GB" smtClean="0"/>
              <a:t>06/12/2024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938C-644C-46DC-A348-D6152A5EE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36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6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1349370" y="1138016"/>
            <a:ext cx="9491664" cy="68761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350678" y="1944206"/>
            <a:ext cx="9490365" cy="423274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4" name="Graphic 3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738" y="377820"/>
            <a:ext cx="781217" cy="55217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Slide Number Placeholder 3"/>
          <p:cNvSpPr txBox="1">
            <a:spLocks noGrp="1"/>
          </p:cNvSpPr>
          <p:nvPr>
            <p:ph type="sldNum" sz="quarter" idx="4"/>
          </p:nvPr>
        </p:nvSpPr>
        <p:spPr>
          <a:xfrm>
            <a:off x="9229441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1" i="0" u="none" strike="noStrike" kern="1200" cap="none" spc="0" baseline="0">
                <a:solidFill>
                  <a:srgbClr val="004050"/>
                </a:solidFill>
                <a:uFillTx/>
                <a:latin typeface="Montserrat"/>
              </a:defRPr>
            </a:lvl1pPr>
          </a:lstStyle>
          <a:p>
            <a:fld id="{E539938C-644C-46DC-A348-D6152A5EE8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5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5" r:id="rId2"/>
    <p:sldLayoutId id="2147483667" r:id="rId3"/>
  </p:sldLayoutIdLst>
  <p:hf hdr="0" ftr="0" dt="0"/>
  <p:txStyles>
    <p:titleStyle>
      <a:lvl1pPr marL="0" marR="0" lvl="0" indent="0" algn="l" defTabSz="914400" rtl="0" eaLnBrk="1" fontAlgn="auto" hangingPunct="1">
        <a:lnSpc>
          <a:spcPts val="4200"/>
        </a:lnSpc>
        <a:spcBef>
          <a:spcPts val="0"/>
        </a:spcBef>
        <a:spcAft>
          <a:spcPts val="0"/>
        </a:spcAft>
        <a:buNone/>
        <a:tabLst/>
        <a:defRPr lang="en-US" sz="3600" b="0" i="0" u="none" strike="noStrike" kern="1200" cap="none" spc="0" baseline="0">
          <a:solidFill>
            <a:srgbClr val="004050"/>
          </a:solidFill>
          <a:uFillTx/>
          <a:latin typeface="Krana Fat B" pitchFamily="50"/>
        </a:defRPr>
      </a:lvl1pPr>
    </p:titleStyle>
    <p:bodyStyle>
      <a:lvl1pPr marL="270004" marR="0" lvl="0" indent="-270004" algn="l" defTabSz="914400" rtl="0" eaLnBrk="1" fontAlgn="auto" hangingPunct="1">
        <a:lnSpc>
          <a:spcPts val="2200"/>
        </a:lnSpc>
        <a:spcBef>
          <a:spcPts val="0"/>
        </a:spcBef>
        <a:spcAft>
          <a:spcPts val="650"/>
        </a:spcAft>
        <a:buSzPts val="2069"/>
        <a:buBlip>
          <a:blip r:embed="rId6"/>
        </a:buBlip>
        <a:tabLst/>
        <a:defRPr lang="en-US" sz="1800" b="1" i="0" u="none" strike="noStrike" kern="1200" cap="none" spc="0" baseline="0">
          <a:solidFill>
            <a:srgbClr val="004050"/>
          </a:solidFill>
          <a:uFillTx/>
          <a:latin typeface="Montserrat" pitchFamily="2"/>
        </a:defRPr>
      </a:lvl1pPr>
      <a:lvl2pPr marL="179999" marR="0" lvl="1" indent="-179999" algn="l" defTabSz="914400" rtl="0" eaLnBrk="1" fontAlgn="auto" hangingPunct="1">
        <a:lnSpc>
          <a:spcPts val="1400"/>
        </a:lnSpc>
        <a:spcBef>
          <a:spcPts val="0"/>
        </a:spcBef>
        <a:spcAft>
          <a:spcPts val="650"/>
        </a:spcAft>
        <a:buSzPts val="1498"/>
        <a:buBlip>
          <a:blip r:embed="rId6"/>
        </a:buBlip>
        <a:tabLst/>
        <a:defRPr lang="en-US" sz="1200" b="0" i="0" u="none" strike="noStrike" kern="1200" cap="none" spc="0" baseline="0">
          <a:solidFill>
            <a:srgbClr val="004050"/>
          </a:solidFill>
          <a:uFillTx/>
          <a:latin typeface="Montserrat" pitchFamily="2"/>
        </a:defRPr>
      </a:lvl2pPr>
      <a:lvl3pPr marL="179999" marR="0" lvl="2" indent="-179999" algn="l" defTabSz="914400" rtl="0" eaLnBrk="1" fontAlgn="auto" hangingPunct="1">
        <a:lnSpc>
          <a:spcPts val="1400"/>
        </a:lnSpc>
        <a:spcBef>
          <a:spcPts val="0"/>
        </a:spcBef>
        <a:spcAft>
          <a:spcPts val="650"/>
        </a:spcAft>
        <a:buSzPts val="1200"/>
        <a:buBlip>
          <a:blip r:embed="rId6"/>
        </a:buBlip>
        <a:tabLst/>
        <a:defRPr lang="en-US" sz="1000" b="1" i="0" u="none" strike="noStrike" kern="1200" cap="none" spc="0" baseline="0">
          <a:solidFill>
            <a:srgbClr val="004050"/>
          </a:solidFill>
          <a:uFillTx/>
          <a:latin typeface="Montserrat" pitchFamily="2"/>
        </a:defRPr>
      </a:lvl3pPr>
      <a:lvl4pPr marL="179999" marR="0" lvl="3" indent="-179999" algn="l" defTabSz="914400" rtl="0" eaLnBrk="1" fontAlgn="auto" hangingPunct="1">
        <a:lnSpc>
          <a:spcPts val="1200"/>
        </a:lnSpc>
        <a:spcBef>
          <a:spcPts val="0"/>
        </a:spcBef>
        <a:spcAft>
          <a:spcPts val="650"/>
        </a:spcAft>
        <a:buSzPts val="1200"/>
        <a:buBlip>
          <a:blip r:embed="rId6"/>
        </a:buBlip>
        <a:tabLst/>
        <a:defRPr lang="en-US" sz="1000" b="0" i="0" u="none" strike="noStrike" kern="1200" cap="none" spc="0" baseline="0">
          <a:solidFill>
            <a:srgbClr val="004050"/>
          </a:solidFill>
          <a:uFillTx/>
          <a:latin typeface="Montserrat" pitchFamily="2"/>
        </a:defRPr>
      </a:lvl4pPr>
      <a:lvl5pPr marL="179999" marR="0" lvl="4" indent="-179999" algn="l" defTabSz="914400" rtl="0" eaLnBrk="1" fontAlgn="auto" hangingPunct="1">
        <a:lnSpc>
          <a:spcPts val="1000"/>
        </a:lnSpc>
        <a:spcBef>
          <a:spcPts val="0"/>
        </a:spcBef>
        <a:spcAft>
          <a:spcPts val="650"/>
        </a:spcAft>
        <a:buSzPts val="998"/>
        <a:buBlip>
          <a:blip r:embed="rId6"/>
        </a:buBlip>
        <a:tabLst/>
        <a:defRPr lang="en-US" sz="800" b="0" i="0" u="none" strike="noStrike" kern="1200" cap="none" spc="0" baseline="0">
          <a:solidFill>
            <a:srgbClr val="004050"/>
          </a:solidFill>
          <a:uFillTx/>
          <a:latin typeface="Montserrat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lwcinDfD-EmwhqmiSXn3KJx4-QmcBv9NnNg4SAsynGNUNDE3R0U2UzczRFlESjVBOUpMS0tKUTRHWi4u&amp;web=1&amp;wdLOR=cF3111CD5-43E1-42D3-AA7B-5856F41C224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conversation.com/hiring-refugees-is-not-just-doing-a-good-thing-research-shows-it-can-also-help-businesses-210167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dition.cnn.com/videos/business/2023/06/23/exp-refugees-hiring-ulukaya-agboka-intv-062309ase2-cnni-business.cnn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lwcinDfD-EmwhqmiSXn3KJx4-QmcBv9NnNg4SAsynGNUMDRJTEhHQ1RYSVVMQVZCNjhBMlpMNExDTi4u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heconversation.com/hiring-refugees-is-not-just-doing-a-good-thing-research-shows-it-can-also-help-businesses-21016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BBB6D40-B4C9-8B4A-B2A6-126F64906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890" y="1899251"/>
            <a:ext cx="11379759" cy="2277604"/>
          </a:xfrm>
        </p:spPr>
        <p:txBody>
          <a:bodyPr anchor="b" anchorCtr="0">
            <a:noAutofit/>
          </a:bodyPr>
          <a:lstStyle>
            <a:lvl1pPr algn="l">
              <a:lnSpc>
                <a:spcPts val="6000"/>
              </a:lnSpc>
              <a:defRPr sz="5600">
                <a:solidFill>
                  <a:schemeClr val="bg1"/>
                </a:solidFill>
              </a:defRPr>
            </a:lvl1pPr>
          </a:lstStyle>
          <a:p>
            <a:br>
              <a:rPr lang="en-GB" dirty="0"/>
            </a:br>
            <a:r>
              <a:rPr lang="en-GB" sz="4000" dirty="0">
                <a:solidFill>
                  <a:schemeClr val="tx1"/>
                </a:solidFill>
              </a:rPr>
              <a:t>Academic Reading Club 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Session 3: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sz="2400" dirty="0">
                <a:solidFill>
                  <a:schemeClr val="tx1"/>
                </a:solidFill>
              </a:rPr>
              <a:t>Reading critically</a:t>
            </a:r>
            <a:br>
              <a:rPr lang="en-GB" sz="5400" dirty="0"/>
            </a:br>
            <a:endParaRPr lang="en-GB" noProof="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39925" y="260501"/>
            <a:ext cx="1939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3622C"/>
                </a:solidFill>
                <a:latin typeface="Montserrat" panose="00000500000000000000" pitchFamily="2" charset="0"/>
              </a:rPr>
              <a:t>The ACE Team</a:t>
            </a:r>
            <a:endParaRPr lang="en-GB" b="1">
              <a:solidFill>
                <a:srgbClr val="F3622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7681" y="3546965"/>
            <a:ext cx="5517222" cy="193899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2400" b="1">
                <a:solidFill>
                  <a:schemeClr val="accent2">
                    <a:lumMod val="50000"/>
                  </a:schemeClr>
                </a:solidFill>
                <a:latin typeface="Montserrat"/>
              </a:rPr>
              <a:t>The session will start at 4.30</a:t>
            </a:r>
            <a:endParaRPr lang="en-GB" sz="2400" b="1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endParaRPr lang="en-GB" sz="2400" b="1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r>
              <a:rPr lang="en-GB" sz="2400" b="1" dirty="0">
                <a:solidFill>
                  <a:schemeClr val="accent2">
                    <a:lumMod val="50000"/>
                  </a:schemeClr>
                </a:solidFill>
                <a:latin typeface="Montserrat" panose="00000500000000000000" pitchFamily="2" charset="0"/>
              </a:rPr>
              <a:t>Please ensure that your speaker/output settings are correct.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C9A6522-8367-A028-C9F7-45BB210C6C7E}"/>
              </a:ext>
            </a:extLst>
          </p:cNvPr>
          <p:cNvGrpSpPr/>
          <p:nvPr/>
        </p:nvGrpSpPr>
        <p:grpSpPr>
          <a:xfrm>
            <a:off x="6286635" y="3652613"/>
            <a:ext cx="4726618" cy="1945551"/>
            <a:chOff x="7816018" y="4835126"/>
            <a:chExt cx="4229662" cy="182407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B161634-C3A8-9CD7-0DE2-5B5D7F640077}"/>
                </a:ext>
              </a:extLst>
            </p:cNvPr>
            <p:cNvSpPr/>
            <p:nvPr/>
          </p:nvSpPr>
          <p:spPr>
            <a:xfrm>
              <a:off x="7816018" y="4835126"/>
              <a:ext cx="4229662" cy="1824073"/>
            </a:xfrm>
            <a:prstGeom prst="rect">
              <a:avLst/>
            </a:prstGeom>
            <a:noFill/>
            <a:ln w="571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sp>
          <p:nvSpPr>
            <p:cNvPr id="12" name="TextBox 2">
              <a:extLst>
                <a:ext uri="{FF2B5EF4-FFF2-40B4-BE49-F238E27FC236}">
                  <a16:creationId xmlns:a16="http://schemas.microsoft.com/office/drawing/2014/main" id="{3798F935-DF15-8D1F-C878-18294DB1E067}"/>
                </a:ext>
              </a:extLst>
            </p:cNvPr>
            <p:cNvSpPr txBox="1"/>
            <p:nvPr/>
          </p:nvSpPr>
          <p:spPr>
            <a:xfrm>
              <a:off x="7816020" y="4992012"/>
              <a:ext cx="2524149" cy="1623886"/>
            </a:xfrm>
            <a:prstGeom prst="rect">
              <a:avLst/>
            </a:prstGeom>
            <a:noFill/>
            <a:ln cap="flat">
              <a:noFill/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600" b="1" i="0" u="none" strike="noStrike" kern="0" cap="none" spc="0" baseline="0">
                  <a:solidFill>
                    <a:srgbClr val="000000"/>
                  </a:solidFill>
                  <a:uFillTx/>
                  <a:latin typeface="Montserrat"/>
                </a:rPr>
                <a:t>Please ensure that you register for this workshop here:</a:t>
              </a:r>
            </a:p>
            <a:p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600" u="sng">
                  <a:solidFill>
                    <a:srgbClr val="0000FF"/>
                  </a:solidFill>
                  <a:effectLst/>
                  <a:latin typeface="Montserrat"/>
                  <a:ea typeface="Calibri" panose="020F0502020204030204" pitchFamily="34" charset="0"/>
                  <a:cs typeface="Times New Roman"/>
                  <a:hlinkClick r:id="rId3"/>
                </a:rPr>
                <a:t>Study Skills Workshop Attendance Form (office.com)</a:t>
              </a:r>
              <a:endParaRPr lang="en-GB" sz="1600">
                <a:effectLst/>
                <a:latin typeface="Montserrat"/>
                <a:ea typeface="Calibri" panose="020F0502020204030204" pitchFamily="34" charset="0"/>
                <a:cs typeface="Times New Roman"/>
                <a:hlinkClick r:id="rId3"/>
              </a:endParaRP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05BB0E99-72AD-F213-F9D1-50C286DE66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340169" y="4992012"/>
              <a:ext cx="1510302" cy="15103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26907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C67538ED-3D4C-1EDD-50F5-FB952D587B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7ACC43-D723-B781-CA39-D715461C1B17}"/>
              </a:ext>
            </a:extLst>
          </p:cNvPr>
          <p:cNvSpPr txBox="1">
            <a:spLocks/>
          </p:cNvSpPr>
          <p:nvPr/>
        </p:nvSpPr>
        <p:spPr>
          <a:xfrm>
            <a:off x="834558" y="888940"/>
            <a:ext cx="10522884" cy="142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Krana Fat B" panose="00000B00000000000000" pitchFamily="50" charset="0"/>
              </a:rPr>
              <a:t>Purpose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3A299F4D-DA4B-ACAE-FCFF-F104664299BB}"/>
              </a:ext>
            </a:extLst>
          </p:cNvPr>
          <p:cNvSpPr txBox="1">
            <a:spLocks/>
          </p:cNvSpPr>
          <p:nvPr/>
        </p:nvSpPr>
        <p:spPr>
          <a:xfrm>
            <a:off x="834558" y="2036268"/>
            <a:ext cx="6868838" cy="4372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270000" indent="-270000" algn="ctr" defTabSz="914400" rtl="0" eaLnBrk="1" latinLnBrk="0" hangingPunct="1">
              <a:buFont typeface="Arial" panose="020B0604020202020204" pitchFamily="34" charset="0"/>
              <a:buChar char="•"/>
              <a:defRPr sz="1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 fontAlgn="base">
              <a:buNone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The reason the information exists. </a:t>
            </a:r>
          </a:p>
          <a:p>
            <a:pPr marL="0" indent="0" algn="l" rtl="0" fontAlgn="base">
              <a:buNone/>
            </a:pPr>
            <a:endParaRPr lang="en-GB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What is the purpose of the information?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Do the authors/sponsors make their intentions or purpose clear?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Does the point of view appear objective and impartial? </a:t>
            </a:r>
          </a:p>
          <a:p>
            <a:pPr marL="0" lvl="1" indent="0">
              <a:buNone/>
            </a:pPr>
            <a:endParaRPr lang="en-GB" sz="28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</p:txBody>
      </p:sp>
      <p:pic>
        <p:nvPicPr>
          <p:cNvPr id="8" name="Picture 7" descr="People and speech bubbles">
            <a:extLst>
              <a:ext uri="{FF2B5EF4-FFF2-40B4-BE49-F238E27FC236}">
                <a16:creationId xmlns:a16="http://schemas.microsoft.com/office/drawing/2014/main" id="{7098325B-8337-09B7-0A97-747B9B9F16C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72377" y="2141502"/>
            <a:ext cx="3316083" cy="331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974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4CDEE8F-FACE-BF0D-3801-61ED0C0EBD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DE2D32-9374-85E2-5C88-EC6EAD9AB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497" y="999872"/>
            <a:ext cx="4643718" cy="5047631"/>
          </a:xfrm>
        </p:spPr>
        <p:txBody>
          <a:bodyPr/>
          <a:lstStyle/>
          <a:p>
            <a:r>
              <a:rPr lang="en-GB" dirty="0">
                <a:solidFill>
                  <a:schemeClr val="accent2">
                    <a:lumMod val="50000"/>
                  </a:schemeClr>
                </a:solidFill>
                <a:latin typeface="Krana Fat B" panose="00000B00000000000000" pitchFamily="50" charset="0"/>
              </a:rPr>
              <a:t>Now let’s do  a CRAAP test on this article: </a:t>
            </a:r>
            <a:br>
              <a:rPr lang="en-GB" sz="2400" dirty="0">
                <a:solidFill>
                  <a:schemeClr val="accent2">
                    <a:lumMod val="50000"/>
                  </a:schemeClr>
                </a:solidFill>
                <a:latin typeface="Montserrat" panose="00000500000000000000" pitchFamily="2" charset="0"/>
              </a:rPr>
            </a:br>
            <a:r>
              <a:rPr lang="en-GB" sz="1800" b="0" i="0" u="sng" strike="noStrike" dirty="0">
                <a:solidFill>
                  <a:srgbClr val="467886"/>
                </a:solidFill>
                <a:effectLst/>
                <a:latin typeface="Montserrat" panose="00000500000000000000" pitchFamily="2" charset="0"/>
                <a:hlinkClick r:id="rId3"/>
              </a:rPr>
              <a:t>Hiring refugees is not just ‘doing a good thing’ – research shows it can also help businesses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 </a:t>
            </a:r>
            <a:br>
              <a:rPr lang="en-GB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dirty="0">
                <a:solidFill>
                  <a:schemeClr val="accent2">
                    <a:lumMod val="50000"/>
                  </a:schemeClr>
                </a:solidFill>
              </a:rPr>
            </a:b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B8B2B7-34C6-53B8-DE16-4F8F5BE3D22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4250" y="4000499"/>
            <a:ext cx="2276476" cy="22764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B469D0B-70F2-26B6-71D9-E860ED4D317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0" y="999872"/>
            <a:ext cx="5513240" cy="271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151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561944F-8D3E-1957-B6A7-3E208EA5A9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895250-837F-7127-B3E3-9D8CC6AFECE7}"/>
              </a:ext>
            </a:extLst>
          </p:cNvPr>
          <p:cNvSpPr txBox="1">
            <a:spLocks/>
          </p:cNvSpPr>
          <p:nvPr/>
        </p:nvSpPr>
        <p:spPr>
          <a:xfrm>
            <a:off x="677676" y="720062"/>
            <a:ext cx="7673788" cy="142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Krana Fat B" panose="00000B00000000000000" pitchFamily="50" charset="0"/>
              </a:rPr>
              <a:t>Currency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6BA1169E-1687-AC7F-0153-5BB1D63EDFAC}"/>
              </a:ext>
            </a:extLst>
          </p:cNvPr>
          <p:cNvSpPr txBox="1">
            <a:spLocks/>
          </p:cNvSpPr>
          <p:nvPr/>
        </p:nvSpPr>
        <p:spPr>
          <a:xfrm>
            <a:off x="2970856" y="1431508"/>
            <a:ext cx="7250213" cy="3046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270000" indent="-270000" algn="ctr" defTabSz="914400" rtl="0" eaLnBrk="1" latinLnBrk="0" hangingPunct="1">
              <a:buFont typeface="Arial" panose="020B0604020202020204" pitchFamily="34" charset="0"/>
              <a:buChar char="•"/>
              <a:defRPr sz="1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marL="0" lvl="1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marL="0" lvl="1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A5D21A-93FC-EC9E-C199-D8FD306AC711}"/>
              </a:ext>
            </a:extLst>
          </p:cNvPr>
          <p:cNvSpPr/>
          <p:nvPr/>
        </p:nvSpPr>
        <p:spPr>
          <a:xfrm>
            <a:off x="9939925" y="260501"/>
            <a:ext cx="1939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3622C"/>
                </a:solidFill>
                <a:latin typeface="Montserrat" panose="00000500000000000000" pitchFamily="2" charset="0"/>
              </a:rPr>
              <a:t>The ACE Team</a:t>
            </a:r>
            <a:endParaRPr lang="en-GB" b="1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5B4C490-5C7B-E5EE-5707-8DC08A280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938C-644C-46DC-A348-D6152A5EE845}" type="slidenum">
              <a:rPr lang="en-GB" smtClean="0"/>
              <a:t>12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48123A-2C8F-59AB-3BDB-F2FAFEB2DC8C}"/>
              </a:ext>
            </a:extLst>
          </p:cNvPr>
          <p:cNvSpPr txBox="1"/>
          <p:nvPr/>
        </p:nvSpPr>
        <p:spPr>
          <a:xfrm>
            <a:off x="434788" y="1918502"/>
            <a:ext cx="1132242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When was this article published?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Is it current or out of date?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Has anything happened globally between this article’s publication and the current date that might have an influence on the findings?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Would the relevance of the date of publication depend on what you were using this article for?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2931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CB140CB-7AF1-A28E-65BA-CE1DC8DFA4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FF4D5F-615E-1F9C-FBEE-78E58070E4CC}"/>
              </a:ext>
            </a:extLst>
          </p:cNvPr>
          <p:cNvSpPr txBox="1">
            <a:spLocks/>
          </p:cNvSpPr>
          <p:nvPr/>
        </p:nvSpPr>
        <p:spPr>
          <a:xfrm>
            <a:off x="677676" y="720062"/>
            <a:ext cx="7673788" cy="142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Krana Fat B" panose="00000B00000000000000" pitchFamily="50" charset="0"/>
              </a:rPr>
              <a:t>Relevance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7A5E6F9B-5928-216C-CCC4-C6B841AF7514}"/>
              </a:ext>
            </a:extLst>
          </p:cNvPr>
          <p:cNvSpPr txBox="1">
            <a:spLocks/>
          </p:cNvSpPr>
          <p:nvPr/>
        </p:nvSpPr>
        <p:spPr>
          <a:xfrm>
            <a:off x="2970856" y="1431508"/>
            <a:ext cx="7250213" cy="3046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270000" indent="-270000" algn="ctr" defTabSz="914400" rtl="0" eaLnBrk="1" latinLnBrk="0" hangingPunct="1">
              <a:buFont typeface="Arial" panose="020B0604020202020204" pitchFamily="34" charset="0"/>
              <a:buChar char="•"/>
              <a:defRPr sz="1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marL="0" lvl="1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marL="0" lvl="1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2D4D71-4555-9E01-9332-29A0AF2F0A4B}"/>
              </a:ext>
            </a:extLst>
          </p:cNvPr>
          <p:cNvSpPr/>
          <p:nvPr/>
        </p:nvSpPr>
        <p:spPr>
          <a:xfrm>
            <a:off x="9939925" y="260501"/>
            <a:ext cx="1939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3622C"/>
                </a:solidFill>
                <a:latin typeface="Montserrat" panose="00000500000000000000" pitchFamily="2" charset="0"/>
              </a:rPr>
              <a:t>The ACE Team</a:t>
            </a:r>
            <a:endParaRPr lang="en-GB" b="1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5A52E1-DC2B-D412-7DBC-495FE9F9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938C-644C-46DC-A348-D6152A5EE845}" type="slidenum">
              <a:rPr lang="en-GB" smtClean="0"/>
              <a:t>13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22847D-AFB4-C098-B029-BB0C51084957}"/>
              </a:ext>
            </a:extLst>
          </p:cNvPr>
          <p:cNvSpPr txBox="1"/>
          <p:nvPr/>
        </p:nvSpPr>
        <p:spPr>
          <a:xfrm>
            <a:off x="434788" y="2402496"/>
            <a:ext cx="1144509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 rtl="0" fontAlgn="base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If your assignment question was the following, would the article be relevant. Why or why not? </a:t>
            </a:r>
          </a:p>
          <a:p>
            <a:pPr algn="l" rtl="0" fontAlgn="base"/>
            <a:endParaRPr lang="en-GB" sz="2800" b="0" i="0" dirty="0">
              <a:solidFill>
                <a:srgbClr val="000000"/>
              </a:solidFill>
              <a:effectLst/>
              <a:latin typeface="Montserrat" panose="00000500000000000000" pitchFamily="2" charset="0"/>
            </a:endParaRPr>
          </a:p>
          <a:p>
            <a:pPr algn="l" rtl="0" fontAlgn="base"/>
            <a:r>
              <a:rPr lang="en-GB" sz="2800" b="0" dirty="0">
                <a:solidFill>
                  <a:schemeClr val="accent2">
                    <a:lumMod val="50000"/>
                  </a:schemeClr>
                </a:solidFill>
                <a:effectLst/>
                <a:latin typeface="Montserrat" panose="00000500000000000000" pitchFamily="2" charset="0"/>
              </a:rPr>
              <a:t>‘Discuss the economic benefits of businesses hiring refugees.’ </a:t>
            </a:r>
            <a:r>
              <a:rPr lang="en-GB" sz="2800" b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48360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03CC5DF-D569-7668-16D4-E74E8C5D9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80AFB2-DD43-509A-61E9-6D8780F9171C}"/>
              </a:ext>
            </a:extLst>
          </p:cNvPr>
          <p:cNvSpPr txBox="1">
            <a:spLocks/>
          </p:cNvSpPr>
          <p:nvPr/>
        </p:nvSpPr>
        <p:spPr>
          <a:xfrm>
            <a:off x="849126" y="720062"/>
            <a:ext cx="7673788" cy="142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Krana Fat B" panose="00000B00000000000000" pitchFamily="50" charset="0"/>
              </a:rPr>
              <a:t>Accuracy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15F265F6-E345-D62C-AB6D-FBFB1B20D60C}"/>
              </a:ext>
            </a:extLst>
          </p:cNvPr>
          <p:cNvSpPr txBox="1">
            <a:spLocks/>
          </p:cNvSpPr>
          <p:nvPr/>
        </p:nvSpPr>
        <p:spPr>
          <a:xfrm>
            <a:off x="2970856" y="1431508"/>
            <a:ext cx="7250213" cy="3046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270000" indent="-270000" algn="ctr" defTabSz="914400" rtl="0" eaLnBrk="1" latinLnBrk="0" hangingPunct="1">
              <a:buFont typeface="Arial" panose="020B0604020202020204" pitchFamily="34" charset="0"/>
              <a:buChar char="•"/>
              <a:defRPr sz="1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marL="0" lvl="1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marL="0" lvl="1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E325BA-831E-C5B8-8D3F-7D6C9B6CCE07}"/>
              </a:ext>
            </a:extLst>
          </p:cNvPr>
          <p:cNvSpPr/>
          <p:nvPr/>
        </p:nvSpPr>
        <p:spPr>
          <a:xfrm>
            <a:off x="9939925" y="260501"/>
            <a:ext cx="1939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3622C"/>
                </a:solidFill>
                <a:latin typeface="Montserrat" panose="00000500000000000000" pitchFamily="2" charset="0"/>
              </a:rPr>
              <a:t>The ACE Team</a:t>
            </a:r>
            <a:endParaRPr lang="en-GB" b="1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0042D4-F9F9-F5E6-D329-AA622F1DD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938C-644C-46DC-A348-D6152A5EE845}" type="slidenum">
              <a:rPr lang="en-GB" smtClean="0"/>
              <a:t>14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36C727-4510-4BBC-D0E6-1EF351609E39}"/>
              </a:ext>
            </a:extLst>
          </p:cNvPr>
          <p:cNvSpPr txBox="1"/>
          <p:nvPr/>
        </p:nvSpPr>
        <p:spPr>
          <a:xfrm>
            <a:off x="434788" y="2046983"/>
            <a:ext cx="1132242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Find two examples of where the author has used evidence to back up their claims.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What type of data does he use? (primary or secondary/ qualitative or quantitative?)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40268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27D3502-6C3A-BDC4-C193-01D8EA32E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E5E149-214A-BDEE-68FA-B870E70528CC}"/>
              </a:ext>
            </a:extLst>
          </p:cNvPr>
          <p:cNvSpPr txBox="1">
            <a:spLocks/>
          </p:cNvSpPr>
          <p:nvPr/>
        </p:nvSpPr>
        <p:spPr>
          <a:xfrm>
            <a:off x="934852" y="994388"/>
            <a:ext cx="7673788" cy="142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Krana Fat B" panose="00000B00000000000000" pitchFamily="50" charset="0"/>
              </a:rPr>
              <a:t>Purpose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E58D4DAC-AC53-8F1F-47D9-4B107009B072}"/>
              </a:ext>
            </a:extLst>
          </p:cNvPr>
          <p:cNvSpPr txBox="1">
            <a:spLocks/>
          </p:cNvSpPr>
          <p:nvPr/>
        </p:nvSpPr>
        <p:spPr>
          <a:xfrm>
            <a:off x="2970856" y="1431508"/>
            <a:ext cx="7250213" cy="3046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270000" indent="-270000" algn="ctr" defTabSz="914400" rtl="0" eaLnBrk="1" latinLnBrk="0" hangingPunct="1">
              <a:buFont typeface="Arial" panose="020B0604020202020204" pitchFamily="34" charset="0"/>
              <a:buChar char="•"/>
              <a:defRPr sz="1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marL="0" lvl="1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marL="0" lvl="1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16F5FC-C188-C609-22E4-5BD480C5844B}"/>
              </a:ext>
            </a:extLst>
          </p:cNvPr>
          <p:cNvSpPr/>
          <p:nvPr/>
        </p:nvSpPr>
        <p:spPr>
          <a:xfrm>
            <a:off x="9939925" y="260501"/>
            <a:ext cx="1939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3622C"/>
                </a:solidFill>
                <a:latin typeface="Montserrat" panose="00000500000000000000" pitchFamily="2" charset="0"/>
              </a:rPr>
              <a:t>The ACE Team</a:t>
            </a:r>
            <a:endParaRPr lang="en-GB" b="1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1DA91E-56C4-F9A4-2A38-D9C989058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938C-644C-46DC-A348-D6152A5EE845}" type="slidenum">
              <a:rPr lang="en-GB" smtClean="0"/>
              <a:t>15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3D4D53-0067-3A0A-DFED-E6B8EBDB149A}"/>
              </a:ext>
            </a:extLst>
          </p:cNvPr>
          <p:cNvSpPr txBox="1"/>
          <p:nvPr/>
        </p:nvSpPr>
        <p:spPr>
          <a:xfrm>
            <a:off x="557456" y="2205501"/>
            <a:ext cx="1132242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Is this article objective or does the author have a clear intention?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Does that matter? 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87842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0BB8B78-2799-FF76-AD23-F9274CB81E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DFE93-02EA-1BA1-629F-85CBA3B42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9907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Listening  </a:t>
            </a:r>
            <a:br>
              <a:rPr lang="en-GB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75E15E-91FB-1835-1465-164BD60D2A88}"/>
              </a:ext>
            </a:extLst>
          </p:cNvPr>
          <p:cNvSpPr txBox="1"/>
          <p:nvPr/>
        </p:nvSpPr>
        <p:spPr>
          <a:xfrm>
            <a:off x="838200" y="2176968"/>
            <a:ext cx="5458904" cy="4272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spcAft>
                <a:spcPts val="800"/>
              </a:spcAft>
            </a:pPr>
            <a:r>
              <a:rPr lang="en-GB" sz="2800" b="0" i="0" u="sng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Listening exercise: </a:t>
            </a:r>
          </a:p>
          <a:p>
            <a:pPr algn="l" rtl="0" fontAlgn="base">
              <a:spcAft>
                <a:spcPts val="800"/>
              </a:spcAft>
            </a:pPr>
            <a:endParaRPr lang="en-GB" sz="2800" u="sng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l" rtl="0" fontAlgn="base">
              <a:spcAft>
                <a:spcPts val="800"/>
              </a:spcAft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Listen to the following video </a:t>
            </a:r>
          </a:p>
          <a:p>
            <a:pPr algn="l" rtl="0" fontAlgn="base">
              <a:spcAft>
                <a:spcPts val="800"/>
              </a:spcAft>
            </a:pPr>
            <a:endParaRPr lang="en-GB" sz="28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l" rtl="0" fontAlgn="base">
              <a:spcAft>
                <a:spcPts val="800"/>
              </a:spcAft>
            </a:pPr>
            <a:r>
              <a:rPr lang="en-GB" sz="2800" b="0" i="0" u="sng" strike="noStrike" dirty="0">
                <a:solidFill>
                  <a:srgbClr val="467886"/>
                </a:solidFill>
                <a:effectLst/>
                <a:latin typeface="Montserrat" panose="00000500000000000000" pitchFamily="2" charset="0"/>
                <a:hlinkClick r:id="rId3"/>
              </a:rPr>
              <a:t>World Refugee Day: Companies pledge to hire Europe’s refugees | CNN Business</a:t>
            </a: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 </a:t>
            </a:r>
            <a:endParaRPr lang="en-GB" sz="28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algn="l" rtl="0" fontAlgn="base">
              <a:lnSpc>
                <a:spcPts val="1457"/>
              </a:lnSpc>
              <a:spcAft>
                <a:spcPts val="800"/>
              </a:spcAft>
            </a:pPr>
            <a:endParaRPr lang="en-GB" sz="2400" b="0" i="0" dirty="0">
              <a:solidFill>
                <a:srgbClr val="000000"/>
              </a:solidFill>
              <a:effectLst/>
              <a:latin typeface="Montserrat" panose="000005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59820D-BBB3-1E48-CCEB-A0EA1FE46CDD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2000250"/>
            <a:ext cx="5575779" cy="4071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849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A3CC20B-E2B3-ACDB-E119-2861A4EA6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000B21-CCA8-5B49-F80C-5AF10179D78E}"/>
              </a:ext>
            </a:extLst>
          </p:cNvPr>
          <p:cNvSpPr txBox="1">
            <a:spLocks/>
          </p:cNvSpPr>
          <p:nvPr/>
        </p:nvSpPr>
        <p:spPr>
          <a:xfrm>
            <a:off x="851646" y="629833"/>
            <a:ext cx="8139953" cy="142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Krana Fat B" panose="00000B00000000000000" pitchFamily="50" charset="0"/>
              </a:rPr>
              <a:t>Listening: review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73D4466-4971-1D60-CA12-5E35ED3C5554}"/>
              </a:ext>
            </a:extLst>
          </p:cNvPr>
          <p:cNvSpPr txBox="1">
            <a:spLocks/>
          </p:cNvSpPr>
          <p:nvPr/>
        </p:nvSpPr>
        <p:spPr>
          <a:xfrm>
            <a:off x="4185294" y="1542237"/>
            <a:ext cx="7250213" cy="3046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270000" indent="-270000" algn="ctr" defTabSz="914400" rtl="0" eaLnBrk="1" latinLnBrk="0" hangingPunct="1">
              <a:buFont typeface="Arial" panose="020B0604020202020204" pitchFamily="34" charset="0"/>
              <a:buChar char="•"/>
              <a:defRPr sz="1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marL="0" lvl="1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marL="0" lvl="1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64CD19-627F-1D8F-91F8-80AD875A44E9}"/>
              </a:ext>
            </a:extLst>
          </p:cNvPr>
          <p:cNvSpPr/>
          <p:nvPr/>
        </p:nvSpPr>
        <p:spPr>
          <a:xfrm>
            <a:off x="9939925" y="260501"/>
            <a:ext cx="1939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3622C"/>
                </a:solidFill>
                <a:latin typeface="Montserrat" panose="00000500000000000000" pitchFamily="2" charset="0"/>
              </a:rPr>
              <a:t>The ACE Team</a:t>
            </a:r>
            <a:endParaRPr lang="en-GB" b="1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1152A6-14AC-ED8D-884D-0D34F578D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938C-644C-46DC-A348-D6152A5EE845}" type="slidenum">
              <a:rPr lang="en-GB" smtClean="0"/>
              <a:t>17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D686D5-FAED-48A0-19DF-C9DB8FE2763E}"/>
              </a:ext>
            </a:extLst>
          </p:cNvPr>
          <p:cNvSpPr txBox="1"/>
          <p:nvPr/>
        </p:nvSpPr>
        <p:spPr>
          <a:xfrm>
            <a:off x="851646" y="1939111"/>
            <a:ext cx="1013011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/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Answer the following questions after listening: </a:t>
            </a:r>
          </a:p>
          <a:p>
            <a:pPr algn="l" rtl="0" fontAlgn="base"/>
            <a:endParaRPr lang="en-GB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What are some of the sectors involved in the partnership?  </a:t>
            </a:r>
            <a:endParaRPr lang="en-GB" sz="2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What regions are involved in the partnership?  </a:t>
            </a:r>
            <a:endParaRPr lang="en-GB" sz="2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What are two of the reasons the Amazon spokesperson gives for the company hiring refugees? </a:t>
            </a:r>
            <a:endParaRPr lang="en-GB" sz="2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285750" indent="-285750" algn="l" rtl="0" fontAlgn="base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Is this a credible or useful source? What is the purpose of this video – is it objective?  </a:t>
            </a:r>
            <a:endParaRPr lang="en-GB" sz="28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7957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6855" y="809626"/>
            <a:ext cx="9873643" cy="234921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rPr>
              <a:t>Thank you for attending this session today.  </a:t>
            </a:r>
            <a:br>
              <a:rPr lang="en-GB" sz="3200" dirty="0">
                <a:solidFill>
                  <a:schemeClr val="accent2">
                    <a:lumMod val="50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rPr>
            </a:br>
            <a:r>
              <a:rPr lang="en-GB" sz="3200" dirty="0">
                <a:solidFill>
                  <a:schemeClr val="accent2">
                    <a:lumMod val="50000"/>
                  </a:schemeClr>
                </a:solidFill>
                <a:latin typeface="Montserrat" panose="00000500000000000000" pitchFamily="2" charset="0"/>
                <a:ea typeface="+mn-ea"/>
                <a:cs typeface="+mn-cs"/>
              </a:rPr>
              <a:t>We would be grateful if you could take 5 minutes to complete our feedback form.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38213" y="3010990"/>
            <a:ext cx="5157787" cy="3684588"/>
          </a:xfrm>
        </p:spPr>
        <p:txBody>
          <a:bodyPr>
            <a:normAutofit/>
          </a:bodyPr>
          <a:lstStyle/>
          <a:p>
            <a:r>
              <a:rPr lang="en-GB" dirty="0"/>
              <a:t>Via the </a:t>
            </a:r>
            <a:r>
              <a:rPr lang="en-GB" dirty="0">
                <a:hlinkClick r:id="rId3"/>
              </a:rPr>
              <a:t>URL</a:t>
            </a:r>
            <a:r>
              <a:rPr lang="en-GB" dirty="0"/>
              <a:t> in the Chat Box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https://forms.office.com/Pages/ResponsePage.aspx?id=lwcinDfD-EmwhqmiSXn3KJx4-QmcBv9NnNg4SAsynGNUMDRJTEhHQ1RYSVVMQVZCNjhBMlpMNExDTi4u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4642" y="3010990"/>
            <a:ext cx="5183188" cy="3684588"/>
          </a:xfrm>
        </p:spPr>
        <p:txBody>
          <a:bodyPr/>
          <a:lstStyle/>
          <a:p>
            <a:r>
              <a:rPr lang="en-GB" dirty="0"/>
              <a:t>By scanning the QR Code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3650" y="3585898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8004" y="519621"/>
            <a:ext cx="9602605" cy="862149"/>
          </a:xfrm>
        </p:spPr>
        <p:txBody>
          <a:bodyPr/>
          <a:lstStyle/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rPr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03" y="1084218"/>
            <a:ext cx="10914394" cy="49748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lnSpc>
                <a:spcPct val="110000"/>
              </a:lnSpc>
              <a:buNone/>
            </a:pPr>
            <a:endParaRPr lang="en-GB" i="1" dirty="0"/>
          </a:p>
          <a:p>
            <a:pPr marL="0" indent="0">
              <a:lnSpc>
                <a:spcPct val="110000"/>
              </a:lnSpc>
              <a:buNone/>
            </a:pPr>
            <a:endParaRPr lang="en-GB" i="1" dirty="0"/>
          </a:p>
          <a:p>
            <a:pPr marL="0" indent="0">
              <a:lnSpc>
                <a:spcPct val="110000"/>
              </a:lnSpc>
              <a:buNone/>
            </a:pPr>
            <a:endParaRPr lang="en-GB" i="1" dirty="0"/>
          </a:p>
          <a:p>
            <a:pPr marL="0" indent="0">
              <a:lnSpc>
                <a:spcPct val="110000"/>
              </a:lnSpc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AF5DA9-9C8A-F4DC-45D9-E64A05FC4ACA}"/>
              </a:ext>
            </a:extLst>
          </p:cNvPr>
          <p:cNvSpPr txBox="1"/>
          <p:nvPr/>
        </p:nvSpPr>
        <p:spPr>
          <a:xfrm>
            <a:off x="804514" y="1148688"/>
            <a:ext cx="1074868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000" dirty="0">
              <a:effectLst/>
              <a:latin typeface="Montserrat" panose="00000500000000000000" pitchFamily="2" charset="0"/>
            </a:endParaRPr>
          </a:p>
          <a:p>
            <a:r>
              <a:rPr lang="en-GB" sz="2000" i="0" dirty="0">
                <a:solidFill>
                  <a:srgbClr val="222222"/>
                </a:solidFill>
                <a:effectLst/>
                <a:latin typeface="Montserrat" panose="00000500000000000000" pitchFamily="2" charset="0"/>
              </a:rPr>
              <a:t>CNN Business (2024) </a:t>
            </a:r>
            <a:r>
              <a:rPr lang="en-GB" sz="2000" i="1" dirty="0">
                <a:solidFill>
                  <a:srgbClr val="0F0F0F"/>
                </a:solidFill>
                <a:effectLst/>
                <a:latin typeface="Montserrat" panose="00000500000000000000" pitchFamily="2" charset="0"/>
              </a:rPr>
              <a:t>World Refugee Day: Companies pledge to hire Europe's refugees</a:t>
            </a:r>
            <a:r>
              <a:rPr lang="en-GB" sz="2000" i="0" dirty="0">
                <a:solidFill>
                  <a:srgbClr val="0F0F0F"/>
                </a:solidFill>
                <a:effectLst/>
                <a:latin typeface="Montserrat" panose="00000500000000000000" pitchFamily="2" charset="0"/>
              </a:rPr>
              <a:t>. </a:t>
            </a:r>
            <a:r>
              <a:rPr lang="en-GB" sz="2000" i="0" dirty="0">
                <a:solidFill>
                  <a:srgbClr val="222222"/>
                </a:solidFill>
                <a:effectLst/>
                <a:latin typeface="Montserrat" panose="00000500000000000000" pitchFamily="2" charset="0"/>
              </a:rPr>
              <a:t>Available at: https://edition.cnn.com/videos/business/2023/06/23/exp-refugees-hiring-ulukaya-agboka-intv-062309ase2-cnni-business.cnn (Accessed: 26 November 2024).</a:t>
            </a:r>
            <a:endParaRPr lang="en-GB" sz="2000" dirty="0">
              <a:latin typeface="Montserrat" panose="00000500000000000000" pitchFamily="2" charset="0"/>
            </a:endParaRPr>
          </a:p>
          <a:p>
            <a:endParaRPr lang="en-GB" sz="2000" dirty="0">
              <a:effectLst/>
              <a:latin typeface="Montserrat" panose="00000500000000000000" pitchFamily="2" charset="0"/>
            </a:endParaRPr>
          </a:p>
          <a:p>
            <a:r>
              <a:rPr lang="en-GB" sz="2000" dirty="0">
                <a:latin typeface="Montserrat" panose="00000500000000000000" pitchFamily="2" charset="0"/>
              </a:rPr>
              <a:t>Pesch, R</a:t>
            </a:r>
            <a:r>
              <a:rPr lang="en-GB" sz="2000" dirty="0">
                <a:effectLst/>
                <a:latin typeface="Montserrat" panose="00000500000000000000" pitchFamily="2" charset="0"/>
              </a:rPr>
              <a:t>. (2023) ‘Hiring refugees is not just ‘doing a good thing’ – research shows it can also help businesses</a:t>
            </a:r>
            <a:r>
              <a:rPr lang="en-GB" sz="2000" dirty="0">
                <a:latin typeface="Montserrat" panose="00000500000000000000" pitchFamily="2" charset="0"/>
              </a:rPr>
              <a:t>’. </a:t>
            </a:r>
            <a:r>
              <a:rPr lang="en-GB" sz="2000" i="1" dirty="0">
                <a:effectLst/>
                <a:latin typeface="Montserrat" panose="00000500000000000000" pitchFamily="2" charset="0"/>
              </a:rPr>
              <a:t>The Conversation</a:t>
            </a:r>
            <a:r>
              <a:rPr lang="en-GB" sz="2000" dirty="0">
                <a:effectLst/>
                <a:latin typeface="Montserrat" panose="00000500000000000000" pitchFamily="2" charset="0"/>
              </a:rPr>
              <a:t>. Available at: https://theconversation.com/hiring-refugees-is-not-just-doing-a-good-thing-research-shows-it-can-also-help-businesses-210167 (Accessed: 26 November 2024).</a:t>
            </a:r>
          </a:p>
          <a:p>
            <a:endParaRPr lang="en-GB" sz="2000" dirty="0">
              <a:latin typeface="Montserrat" panose="00000500000000000000" pitchFamily="2" charset="0"/>
            </a:endParaRPr>
          </a:p>
          <a:p>
            <a:endParaRPr lang="en-GB" sz="2000" dirty="0">
              <a:effectLst/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83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0C77F-3AB0-F4C5-53F9-305B05548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834" y="753036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Icebreaker:</a:t>
            </a:r>
            <a:br>
              <a:rPr lang="en-GB" dirty="0">
                <a:solidFill>
                  <a:schemeClr val="accent2">
                    <a:lumMod val="50000"/>
                  </a:schemeClr>
                </a:solidFill>
              </a:rPr>
            </a:b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CFB2B8-AD3C-F7BA-2D47-B33A6E199FBA}"/>
              </a:ext>
            </a:extLst>
          </p:cNvPr>
          <p:cNvSpPr txBox="1">
            <a:spLocks/>
          </p:cNvSpPr>
          <p:nvPr/>
        </p:nvSpPr>
        <p:spPr>
          <a:xfrm>
            <a:off x="603834" y="1791372"/>
            <a:ext cx="10852733" cy="45674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270000" indent="-270000" algn="ctr" defTabSz="914400" rtl="0" eaLnBrk="1" latinLnBrk="0" hangingPunct="1">
              <a:buFont typeface="Arial" panose="020B0604020202020204" pitchFamily="34" charset="0"/>
              <a:buChar char="•"/>
              <a:defRPr sz="1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 fontAlgn="base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Which is better, </a:t>
            </a:r>
            <a:r>
              <a:rPr lang="en-GB" sz="1800" b="1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Android or Apple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, and why?  </a:t>
            </a:r>
          </a:p>
          <a:p>
            <a:pPr marL="0" indent="0" algn="l" fontAlgn="base">
              <a:buNone/>
            </a:pPr>
            <a:endParaRPr lang="en-GB" sz="1800" b="0" i="0" dirty="0">
              <a:solidFill>
                <a:srgbClr val="000000"/>
              </a:solidFill>
              <a:effectLst/>
              <a:latin typeface="Montserrat" panose="00000500000000000000" pitchFamily="2" charset="0"/>
            </a:endParaRPr>
          </a:p>
          <a:p>
            <a:pPr marL="0" indent="0" algn="l" fontAlgn="base">
              <a:buNone/>
            </a:pPr>
            <a:r>
              <a:rPr lang="en-GB" sz="1800" b="1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Android    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    </a:t>
            </a:r>
          </a:p>
          <a:p>
            <a:pPr marL="0" indent="0" algn="l" fontAlgn="base">
              <a:buNone/>
            </a:pPr>
            <a:endParaRPr lang="en-GB" sz="18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0" indent="0" algn="l" fontAlgn="base">
              <a:buNone/>
            </a:pPr>
            <a:endParaRPr lang="en-GB" sz="18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0" indent="0" algn="l" fontAlgn="base">
              <a:buNone/>
            </a:pPr>
            <a:endParaRPr lang="en-GB" sz="18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0" indent="0" algn="l" fontAlgn="base">
              <a:buNone/>
            </a:pPr>
            <a:endParaRPr lang="en-GB" sz="18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0" indent="0" algn="l" fontAlgn="base">
              <a:buNone/>
            </a:pPr>
            <a:r>
              <a:rPr lang="en-GB" sz="1800" b="1" dirty="0">
                <a:solidFill>
                  <a:srgbClr val="000000"/>
                </a:solidFill>
                <a:latin typeface="Montserrat" panose="00000500000000000000" pitchFamily="2" charset="0"/>
              </a:rPr>
              <a:t>Apple </a:t>
            </a:r>
            <a:r>
              <a:rPr lang="en-GB" sz="1800" dirty="0">
                <a:solidFill>
                  <a:srgbClr val="000000"/>
                </a:solidFill>
                <a:latin typeface="Montserrat" panose="00000500000000000000" pitchFamily="2" charset="0"/>
              </a:rPr>
              <a:t>  </a:t>
            </a:r>
            <a:endParaRPr lang="en-GB" sz="1800" b="0" i="0" dirty="0">
              <a:solidFill>
                <a:srgbClr val="000000"/>
              </a:solidFill>
              <a:effectLst/>
              <a:latin typeface="Montserrat" panose="00000500000000000000" pitchFamily="2" charset="0"/>
            </a:endParaRPr>
          </a:p>
          <a:p>
            <a:pPr marL="0" indent="0" algn="l" fontAlgn="base">
              <a:buNone/>
            </a:pPr>
            <a:endParaRPr lang="en-GB" sz="18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0" indent="0" algn="l" fontAlgn="base">
              <a:buNone/>
            </a:pPr>
            <a:endParaRPr lang="en-GB" sz="1800" b="0" i="0" dirty="0">
              <a:solidFill>
                <a:srgbClr val="000000"/>
              </a:solidFill>
              <a:effectLst/>
              <a:latin typeface="Montserrat" panose="00000500000000000000" pitchFamily="2" charset="0"/>
            </a:endParaRPr>
          </a:p>
          <a:p>
            <a:pPr marL="0" indent="0" algn="l" fontAlgn="base">
              <a:buNone/>
            </a:pPr>
            <a:endParaRPr lang="en-GB" sz="18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0" indent="0" algn="l" fontAlgn="base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Explain your choice in one sentence.  </a:t>
            </a:r>
          </a:p>
          <a:p>
            <a:pPr marL="0" lvl="1" indent="0">
              <a:buNone/>
            </a:pPr>
            <a:endParaRPr lang="en-GB" sz="20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</p:txBody>
      </p:sp>
      <p:pic>
        <p:nvPicPr>
          <p:cNvPr id="5" name="Picture 4" descr="A yellow and pink party hat with confetti&#10;&#10;Description automatically generated">
            <a:extLst>
              <a:ext uri="{FF2B5EF4-FFF2-40B4-BE49-F238E27FC236}">
                <a16:creationId xmlns:a16="http://schemas.microsoft.com/office/drawing/2014/main" id="{7E8E4F57-34B7-5368-B6B3-1F615257659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2747" y="2476155"/>
            <a:ext cx="1071562" cy="1071562"/>
          </a:xfrm>
          <a:prstGeom prst="rect">
            <a:avLst/>
          </a:prstGeom>
        </p:spPr>
      </p:pic>
      <p:pic>
        <p:nvPicPr>
          <p:cNvPr id="10" name="Picture 9" descr="A hands with their hands raised&#10;&#10;Description automatically generated with medium confidence">
            <a:extLst>
              <a:ext uri="{FF2B5EF4-FFF2-40B4-BE49-F238E27FC236}">
                <a16:creationId xmlns:a16="http://schemas.microsoft.com/office/drawing/2014/main" id="{61F363BD-C847-8C33-5F63-5F632017FEE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2747" y="3754773"/>
            <a:ext cx="1071562" cy="107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871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 txBox="1">
            <a:spLocks/>
          </p:cNvSpPr>
          <p:nvPr/>
        </p:nvSpPr>
        <p:spPr>
          <a:xfrm>
            <a:off x="4243227" y="737809"/>
            <a:ext cx="5519247" cy="16059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Krana Fat B" panose="00000B00000000000000" pitchFamily="50" charset="0"/>
              </a:rPr>
              <a:t>Topics covered today</a:t>
            </a:r>
          </a:p>
        </p:txBody>
      </p:sp>
      <p:sp>
        <p:nvSpPr>
          <p:cNvPr id="32" name="Text Placeholder 4"/>
          <p:cNvSpPr txBox="1">
            <a:spLocks/>
          </p:cNvSpPr>
          <p:nvPr/>
        </p:nvSpPr>
        <p:spPr>
          <a:xfrm>
            <a:off x="4593128" y="1132600"/>
            <a:ext cx="6711293" cy="4372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270000" indent="-270000" algn="ctr" defTabSz="914400" rtl="0" eaLnBrk="1" latinLnBrk="0" hangingPunct="1">
              <a:buFont typeface="Arial" panose="020B0604020202020204" pitchFamily="34" charset="0"/>
              <a:buChar char="•"/>
              <a:defRPr sz="1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 fontAlgn="base">
              <a:buNone/>
            </a:pPr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 </a:t>
            </a:r>
            <a:endParaRPr lang="en-GB" dirty="0">
              <a:latin typeface="Montserrat" panose="00000500000000000000" pitchFamily="2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Montserrat" panose="00000500000000000000" pitchFamily="2" charset="0"/>
              </a:rPr>
              <a:t>Engaging critically when reading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Montserrat" panose="00000500000000000000" pitchFamily="2" charset="0"/>
              </a:rPr>
              <a:t>Using the CRAAP test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Montserrat" panose="00000500000000000000" pitchFamily="2" charset="0"/>
              </a:rPr>
              <a:t>Listening skills </a:t>
            </a:r>
          </a:p>
          <a:p>
            <a:pPr lvl="1"/>
            <a:endParaRPr lang="en-GB" sz="28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</p:txBody>
      </p:sp>
      <p:pic>
        <p:nvPicPr>
          <p:cNvPr id="33" name="Picture 32" descr="Yellow QA arrow" title="QA arrow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712634"/>
            <a:ext cx="4243227" cy="187034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939925" y="260501"/>
            <a:ext cx="1939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3622C"/>
                </a:solidFill>
                <a:latin typeface="Montserrat" panose="00000500000000000000" pitchFamily="2" charset="0"/>
              </a:rPr>
              <a:t>The ACE Team</a:t>
            </a:r>
            <a:endParaRPr lang="en-GB" b="1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938C-644C-46DC-A348-D6152A5EE84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049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C302D98-1FEF-BBFD-7730-B5B75CFECE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976751-2927-51A3-6862-7585730D0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647" y="828732"/>
            <a:ext cx="4643718" cy="5047631"/>
          </a:xfrm>
        </p:spPr>
        <p:txBody>
          <a:bodyPr/>
          <a:lstStyle/>
          <a:p>
            <a:r>
              <a:rPr lang="en-GB" sz="2800" b="1" dirty="0">
                <a:solidFill>
                  <a:schemeClr val="accent2">
                    <a:lumMod val="50000"/>
                  </a:schemeClr>
                </a:solidFill>
                <a:latin typeface="Krana Fat B" panose="00000B00000000000000" pitchFamily="50" charset="0"/>
              </a:rPr>
              <a:t>Skim the following article</a:t>
            </a:r>
            <a:r>
              <a:rPr lang="en-GB" sz="2800" dirty="0">
                <a:solidFill>
                  <a:schemeClr val="accent2">
                    <a:lumMod val="50000"/>
                  </a:schemeClr>
                </a:solidFill>
                <a:latin typeface="Krana Fat B" panose="00000B00000000000000" pitchFamily="50" charset="0"/>
              </a:rPr>
              <a:t>: </a:t>
            </a:r>
            <a:br>
              <a:rPr lang="en-GB" sz="2400" dirty="0">
                <a:solidFill>
                  <a:schemeClr val="accent2">
                    <a:lumMod val="50000"/>
                  </a:schemeClr>
                </a:solidFill>
                <a:latin typeface="Montserrat" panose="00000500000000000000" pitchFamily="2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Remember to think of some questions you might have and note them down. Use the images and headings to help you understand the topic: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</a:br>
            <a:b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</a:br>
            <a:r>
              <a:rPr lang="en-GB" sz="1800" b="0" i="0" u="sng" strike="noStrike" dirty="0">
                <a:solidFill>
                  <a:srgbClr val="467886"/>
                </a:solidFill>
                <a:effectLst/>
                <a:latin typeface="Montserrat" panose="00000500000000000000" pitchFamily="2" charset="0"/>
                <a:hlinkClick r:id="rId3"/>
              </a:rPr>
              <a:t>Hiring refugees is not just ‘doing a good thing’ – research shows it can also help businesses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 </a:t>
            </a:r>
            <a:br>
              <a:rPr lang="en-GB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en-GB" dirty="0">
                <a:solidFill>
                  <a:schemeClr val="accent2">
                    <a:lumMod val="50000"/>
                  </a:schemeClr>
                </a:solidFill>
              </a:rPr>
            </a:b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FAD65B-0DDC-12A2-89E6-9CD443682AE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4250" y="4000499"/>
            <a:ext cx="2276476" cy="22764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6ECEB7-39E7-4D59-3DD3-5570B2F6D03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0" y="999872"/>
            <a:ext cx="5513240" cy="271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61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372628C6-6FDB-15D8-1D61-D70F2CA71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BFE6B6-B669-62A5-8070-9565D3645F93}"/>
              </a:ext>
            </a:extLst>
          </p:cNvPr>
          <p:cNvSpPr txBox="1">
            <a:spLocks/>
          </p:cNvSpPr>
          <p:nvPr/>
        </p:nvSpPr>
        <p:spPr>
          <a:xfrm>
            <a:off x="1154766" y="974665"/>
            <a:ext cx="10522884" cy="142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Krana Fat B" panose="00000B00000000000000" pitchFamily="50" charset="0"/>
              </a:rPr>
              <a:t>CRAAP test: Questions to ask when reading</a:t>
            </a:r>
          </a:p>
        </p:txBody>
      </p: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5E60DF06-F7D9-DDF5-45E0-998BDA0B350F}"/>
              </a:ext>
            </a:extLst>
          </p:cNvPr>
          <p:cNvSpPr txBox="1">
            <a:spLocks/>
          </p:cNvSpPr>
          <p:nvPr/>
        </p:nvSpPr>
        <p:spPr>
          <a:xfrm>
            <a:off x="4185294" y="1542237"/>
            <a:ext cx="7250213" cy="30464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270000" indent="-270000" algn="ctr" defTabSz="914400" rtl="0" eaLnBrk="1" latinLnBrk="0" hangingPunct="1">
              <a:buFont typeface="Arial" panose="020B0604020202020204" pitchFamily="34" charset="0"/>
              <a:buChar char="•"/>
              <a:defRPr sz="1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marL="0" lvl="1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marL="0" lvl="1" indent="0"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24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79F132-656D-6CD7-F4C0-8B5B77B5D595}"/>
              </a:ext>
            </a:extLst>
          </p:cNvPr>
          <p:cNvSpPr/>
          <p:nvPr/>
        </p:nvSpPr>
        <p:spPr>
          <a:xfrm>
            <a:off x="9939925" y="260501"/>
            <a:ext cx="1939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3622C"/>
                </a:solidFill>
                <a:latin typeface="Montserrat" panose="00000500000000000000" pitchFamily="2" charset="0"/>
              </a:rPr>
              <a:t>The ACE Team</a:t>
            </a:r>
            <a:endParaRPr lang="en-GB" b="1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61A345-F50C-A817-B002-4828C6F6F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9938C-644C-46DC-A348-D6152A5EE845}" type="slidenum">
              <a:rPr lang="en-GB" smtClean="0"/>
              <a:t>5</a:t>
            </a:fld>
            <a:endParaRPr lang="en-GB"/>
          </a:p>
        </p:txBody>
      </p:sp>
      <p:pic>
        <p:nvPicPr>
          <p:cNvPr id="7" name="Picture 6" descr="Person with idea concept">
            <a:extLst>
              <a:ext uri="{FF2B5EF4-FFF2-40B4-BE49-F238E27FC236}">
                <a16:creationId xmlns:a16="http://schemas.microsoft.com/office/drawing/2014/main" id="{57FB91CF-C009-952C-3D47-91FA3764755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5675" y="2397556"/>
            <a:ext cx="5200650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06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A8678AC-4E26-EE26-0F4A-3B2A058DC1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B5C4AE-FFD7-384B-9BD9-0BCC2C9E11C4}"/>
              </a:ext>
            </a:extLst>
          </p:cNvPr>
          <p:cNvSpPr txBox="1">
            <a:spLocks/>
          </p:cNvSpPr>
          <p:nvPr/>
        </p:nvSpPr>
        <p:spPr>
          <a:xfrm>
            <a:off x="834558" y="888940"/>
            <a:ext cx="10522884" cy="142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Krana Fat B" panose="00000B00000000000000" pitchFamily="50" charset="0"/>
              </a:rPr>
              <a:t>Currency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3F7772B-5B67-478C-DF62-99D8381728CF}"/>
              </a:ext>
            </a:extLst>
          </p:cNvPr>
          <p:cNvSpPr txBox="1">
            <a:spLocks/>
          </p:cNvSpPr>
          <p:nvPr/>
        </p:nvSpPr>
        <p:spPr>
          <a:xfrm>
            <a:off x="834558" y="2036268"/>
            <a:ext cx="6868838" cy="4372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270000" indent="-270000" algn="ctr" defTabSz="914400" rtl="0" eaLnBrk="1" latinLnBrk="0" hangingPunct="1">
              <a:buFont typeface="Arial" panose="020B0604020202020204" pitchFamily="34" charset="0"/>
              <a:buChar char="•"/>
              <a:defRPr sz="1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 fontAlgn="base">
              <a:buNone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 The timeliness of the information. </a:t>
            </a:r>
          </a:p>
          <a:p>
            <a:pPr marL="0" indent="0" algn="l" rtl="0" fontAlgn="base">
              <a:buNone/>
            </a:pPr>
            <a:endParaRPr lang="en-GB" sz="2800" dirty="0">
              <a:latin typeface="Montserrat" panose="00000500000000000000" pitchFamily="2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When was it published or posted?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Has the information been revised or updated?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8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Is the information current or out of date for your topic? </a:t>
            </a:r>
          </a:p>
          <a:p>
            <a:pPr lvl="1"/>
            <a:endParaRPr lang="en-GB" sz="28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</p:txBody>
      </p:sp>
      <p:pic>
        <p:nvPicPr>
          <p:cNvPr id="8" name="Picture 7" descr="Hourglass and a calendar">
            <a:extLst>
              <a:ext uri="{FF2B5EF4-FFF2-40B4-BE49-F238E27FC236}">
                <a16:creationId xmlns:a16="http://schemas.microsoft.com/office/drawing/2014/main" id="{B0B2F397-F20B-9056-93BF-E914AB36DD3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7675" y="2311831"/>
            <a:ext cx="3654046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383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09D868A-FEF6-3837-971C-D56AF48D94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7859C1-8116-260C-53DE-A0880BE6E93B}"/>
              </a:ext>
            </a:extLst>
          </p:cNvPr>
          <p:cNvSpPr txBox="1">
            <a:spLocks/>
          </p:cNvSpPr>
          <p:nvPr/>
        </p:nvSpPr>
        <p:spPr>
          <a:xfrm>
            <a:off x="834558" y="888940"/>
            <a:ext cx="10522884" cy="142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Krana Fat B" panose="00000B00000000000000" pitchFamily="50" charset="0"/>
              </a:rPr>
              <a:t>Relevance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9A1F0E7A-2AC6-BE64-7DA4-5D4E26635D7F}"/>
              </a:ext>
            </a:extLst>
          </p:cNvPr>
          <p:cNvSpPr txBox="1">
            <a:spLocks/>
          </p:cNvSpPr>
          <p:nvPr/>
        </p:nvSpPr>
        <p:spPr>
          <a:xfrm>
            <a:off x="834558" y="2036268"/>
            <a:ext cx="6868838" cy="4372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270000" indent="-270000" algn="ctr" defTabSz="914400" rtl="0" eaLnBrk="1" latinLnBrk="0" hangingPunct="1">
              <a:buFont typeface="Arial" panose="020B0604020202020204" pitchFamily="34" charset="0"/>
              <a:buChar char="•"/>
              <a:defRPr sz="1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 fontAlgn="base">
              <a:buNone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The importance of the information for your needs. </a:t>
            </a:r>
          </a:p>
          <a:p>
            <a:pPr marL="0" indent="0" algn="l" rtl="0" fontAlgn="base">
              <a:buNone/>
            </a:pPr>
            <a:endParaRPr lang="en-GB" sz="2400" b="0" i="0" dirty="0">
              <a:solidFill>
                <a:srgbClr val="000000"/>
              </a:solidFill>
              <a:effectLst/>
              <a:latin typeface="Montserrat" panose="00000500000000000000" pitchFamily="2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Does the information relate to your topic or answer your question?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Who is the intended audience?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Have you looked at a variety of sources before choosing this one?</a:t>
            </a:r>
          </a:p>
          <a:p>
            <a:pPr lvl="1"/>
            <a:endParaRPr lang="en-GB" sz="28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</p:txBody>
      </p:sp>
      <p:pic>
        <p:nvPicPr>
          <p:cNvPr id="8" name="Picture 7" descr="Close-up of bookshelves in a public library">
            <a:extLst>
              <a:ext uri="{FF2B5EF4-FFF2-40B4-BE49-F238E27FC236}">
                <a16:creationId xmlns:a16="http://schemas.microsoft.com/office/drawing/2014/main" id="{787603D1-B8F8-3412-89F3-934F24E304D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94914" y="2311831"/>
            <a:ext cx="3696978" cy="283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85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200969F-34E3-9576-3D5D-A86CBBC4A3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B63D36-DC9B-9769-1DE7-058E649D9D77}"/>
              </a:ext>
            </a:extLst>
          </p:cNvPr>
          <p:cNvSpPr txBox="1">
            <a:spLocks/>
          </p:cNvSpPr>
          <p:nvPr/>
        </p:nvSpPr>
        <p:spPr>
          <a:xfrm>
            <a:off x="834558" y="888940"/>
            <a:ext cx="10522884" cy="142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Krana Fat B" panose="00000B00000000000000" pitchFamily="50" charset="0"/>
              </a:rPr>
              <a:t>Authority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990360F-E26A-B42B-480C-23CBC5F4FEF4}"/>
              </a:ext>
            </a:extLst>
          </p:cNvPr>
          <p:cNvSpPr txBox="1">
            <a:spLocks/>
          </p:cNvSpPr>
          <p:nvPr/>
        </p:nvSpPr>
        <p:spPr>
          <a:xfrm>
            <a:off x="834558" y="2036268"/>
            <a:ext cx="6868838" cy="4372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270000" indent="-270000" algn="ctr" defTabSz="914400" rtl="0" eaLnBrk="1" latinLnBrk="0" hangingPunct="1">
              <a:buFont typeface="Arial" panose="020B0604020202020204" pitchFamily="34" charset="0"/>
              <a:buChar char="•"/>
              <a:defRPr sz="1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 fontAlgn="base">
              <a:spcAft>
                <a:spcPts val="600"/>
              </a:spcAft>
              <a:buNone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The source of the information. </a:t>
            </a:r>
          </a:p>
          <a:p>
            <a:pPr marL="0" indent="0" algn="l" rtl="0" fontAlgn="base">
              <a:spcAft>
                <a:spcPts val="600"/>
              </a:spcAft>
              <a:buNone/>
            </a:pPr>
            <a:endParaRPr lang="en-GB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Who is the author/publisher/source/sponsor? </a:t>
            </a:r>
          </a:p>
          <a:p>
            <a:pPr algn="l" rtl="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What are the author’s credentials or organizational affiliations given? </a:t>
            </a:r>
          </a:p>
          <a:p>
            <a:pPr algn="l" rtl="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What are the author’s qualifications to write on the topic?</a:t>
            </a:r>
            <a:endParaRPr lang="en-GB" sz="2800" dirty="0">
              <a:solidFill>
                <a:schemeClr val="accent2">
                  <a:lumMod val="50000"/>
                </a:schemeClr>
              </a:solidFill>
              <a:latin typeface="Montserrat" panose="00000500000000000000" pitchFamily="2" charset="0"/>
            </a:endParaRP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</p:txBody>
      </p:sp>
      <p:pic>
        <p:nvPicPr>
          <p:cNvPr id="8" name="Picture 7" descr="Head outline and magnifying glass">
            <a:extLst>
              <a:ext uri="{FF2B5EF4-FFF2-40B4-BE49-F238E27FC236}">
                <a16:creationId xmlns:a16="http://schemas.microsoft.com/office/drawing/2014/main" id="{2139FEBB-8F73-AF64-8EBF-8973D6AB510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80173" y="2311831"/>
            <a:ext cx="4100492" cy="273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92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747AF7C-1935-ECF8-A3BF-EB956F9D7A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C56582-51D4-E5D6-91AD-0322ACE64A6B}"/>
              </a:ext>
            </a:extLst>
          </p:cNvPr>
          <p:cNvSpPr txBox="1">
            <a:spLocks/>
          </p:cNvSpPr>
          <p:nvPr/>
        </p:nvSpPr>
        <p:spPr>
          <a:xfrm>
            <a:off x="834558" y="888940"/>
            <a:ext cx="10522884" cy="14228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dirty="0">
                <a:solidFill>
                  <a:schemeClr val="accent2">
                    <a:lumMod val="50000"/>
                  </a:schemeClr>
                </a:solidFill>
                <a:latin typeface="Krana Fat B" panose="00000B00000000000000" pitchFamily="50" charset="0"/>
              </a:rPr>
              <a:t>Accuracy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568156D-AB58-6251-2114-839CC42642CF}"/>
              </a:ext>
            </a:extLst>
          </p:cNvPr>
          <p:cNvSpPr txBox="1">
            <a:spLocks/>
          </p:cNvSpPr>
          <p:nvPr/>
        </p:nvSpPr>
        <p:spPr>
          <a:xfrm>
            <a:off x="834558" y="2036268"/>
            <a:ext cx="6868838" cy="4372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270000" indent="-270000" algn="ctr" defTabSz="914400" rtl="0" eaLnBrk="1" latinLnBrk="0" hangingPunct="1">
              <a:buFont typeface="Arial" panose="020B0604020202020204" pitchFamily="34" charset="0"/>
              <a:buChar char="•"/>
              <a:defRPr sz="12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" indent="-180000" algn="l" defTabSz="914400" rtl="0" eaLnBrk="1" latinLnBrk="0" hangingPunct="1"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 fontAlgn="base">
              <a:spcAft>
                <a:spcPts val="600"/>
              </a:spcAft>
              <a:buNone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The reliability, truthfulness, and correctness of the content. </a:t>
            </a:r>
            <a:endParaRPr lang="en-GB" sz="24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0" indent="0" algn="l" rtl="0" fontAlgn="base">
              <a:spcAft>
                <a:spcPts val="600"/>
              </a:spcAft>
              <a:buNone/>
            </a:pPr>
            <a:endParaRPr lang="en-GB" sz="2400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Is the information supported by evidence? </a:t>
            </a:r>
          </a:p>
          <a:p>
            <a:pPr algn="l" rtl="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Has the information been reviewed or refereed? </a:t>
            </a:r>
          </a:p>
          <a:p>
            <a:pPr algn="l" rtl="0" fontAlgn="base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0" i="0" dirty="0">
                <a:solidFill>
                  <a:srgbClr val="000000"/>
                </a:solidFill>
                <a:effectLst/>
                <a:latin typeface="Montserrat" panose="00000500000000000000" pitchFamily="2" charset="0"/>
              </a:rPr>
              <a:t>Can you verify any of the information in another source? </a:t>
            </a:r>
          </a:p>
          <a:p>
            <a:pPr lvl="1"/>
            <a:endParaRPr lang="en-GB" sz="1800" dirty="0">
              <a:latin typeface="Montserrat" panose="00000500000000000000" pitchFamily="2" charset="0"/>
            </a:endParaRPr>
          </a:p>
        </p:txBody>
      </p:sp>
      <p:pic>
        <p:nvPicPr>
          <p:cNvPr id="8" name="Picture 7" descr="Dartboard with three arrows on red circle">
            <a:extLst>
              <a:ext uri="{FF2B5EF4-FFF2-40B4-BE49-F238E27FC236}">
                <a16:creationId xmlns:a16="http://schemas.microsoft.com/office/drawing/2014/main" id="{904290C8-16C4-94BC-B592-4E6E97D8BC7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53778" y="2311831"/>
            <a:ext cx="3885764" cy="2590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620723"/>
      </p:ext>
    </p:extLst>
  </p:cSld>
  <p:clrMapOvr>
    <a:masterClrMapping/>
  </p:clrMapOvr>
</p:sld>
</file>

<file path=ppt/theme/theme1.xml><?xml version="1.0" encoding="utf-8"?>
<a:theme xmlns:a="http://schemas.openxmlformats.org/drawingml/2006/main" name="QA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1b58b7f-359e-418a-8fc0-c5d77d026bdc" xsi:nil="true"/>
    <lcf76f155ced4ddcb4097134ff3c332f xmlns="15860563-f3ef-4628-8578-6f9a5035034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5303EC73914740834FFBE019015DF1" ma:contentTypeVersion="16" ma:contentTypeDescription="Create a new document." ma:contentTypeScope="" ma:versionID="fe4010dfe6920fa1e7e21574c2603cbe">
  <xsd:schema xmlns:xsd="http://www.w3.org/2001/XMLSchema" xmlns:xs="http://www.w3.org/2001/XMLSchema" xmlns:p="http://schemas.microsoft.com/office/2006/metadata/properties" xmlns:ns2="15860563-f3ef-4628-8578-6f9a50350343" xmlns:ns3="51b58b7f-359e-418a-8fc0-c5d77d026bdc" targetNamespace="http://schemas.microsoft.com/office/2006/metadata/properties" ma:root="true" ma:fieldsID="4a2c42b11458d1dc508afab501e784a7" ns2:_="" ns3:_="">
    <xsd:import namespace="15860563-f3ef-4628-8578-6f9a50350343"/>
    <xsd:import namespace="51b58b7f-359e-418a-8fc0-c5d77d026b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860563-f3ef-4628-8578-6f9a50350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5f1f1f9-0179-4c93-b971-8e9741e045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b58b7f-359e-418a-8fc0-c5d77d026bd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78ddf30b-595b-41ab-b90f-5ca4b4c636b7}" ma:internalName="TaxCatchAll" ma:showField="CatchAllData" ma:web="51b58b7f-359e-418a-8fc0-c5d77d026b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AB05EB-8B01-4710-8A9C-D747222229CA}">
  <ds:schemaRefs>
    <ds:schemaRef ds:uri="15860563-f3ef-4628-8578-6f9a50350343"/>
    <ds:schemaRef ds:uri="51b58b7f-359e-418a-8fc0-c5d77d026bd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EB350DB-736A-4346-9993-1636DC737A6E}">
  <ds:schemaRefs>
    <ds:schemaRef ds:uri="15860563-f3ef-4628-8578-6f9a50350343"/>
    <ds:schemaRef ds:uri="51b58b7f-359e-418a-8fc0-c5d77d026bd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7538F74-CD23-4343-8F05-1C4AC8F0FA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</TotalTime>
  <Words>1053</Words>
  <Application>Microsoft Office PowerPoint</Application>
  <PresentationFormat>Widescreen</PresentationFormat>
  <Paragraphs>192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Krana Fat B</vt:lpstr>
      <vt:lpstr>Montserrat</vt:lpstr>
      <vt:lpstr>Segoe UI</vt:lpstr>
      <vt:lpstr>QA TEMPLATE</vt:lpstr>
      <vt:lpstr> Academic Reading Club  Session 3:  Reading critically </vt:lpstr>
      <vt:lpstr>Icebreaker: </vt:lpstr>
      <vt:lpstr>PowerPoint Presentation</vt:lpstr>
      <vt:lpstr>Skim the following article:  Remember to think of some questions you might have and note them down. Use the images and headings to help you understand the topic:  Hiring refugees is not just ‘doing a good thing’ – research shows it can also help businesses 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let’s do  a CRAAP test on this article:  Hiring refugees is not just ‘doing a good thing’ – research shows it can also help businesses    </vt:lpstr>
      <vt:lpstr>PowerPoint Presentation</vt:lpstr>
      <vt:lpstr>PowerPoint Presentation</vt:lpstr>
      <vt:lpstr>PowerPoint Presentation</vt:lpstr>
      <vt:lpstr>PowerPoint Presentation</vt:lpstr>
      <vt:lpstr>Listening    </vt:lpstr>
      <vt:lpstr>PowerPoint Presentation</vt:lpstr>
      <vt:lpstr>Thank you for attending this session today.   We would be grateful if you could take 5 minutes to complete our feedback form.</vt:lpstr>
      <vt:lpstr>References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Skills for New Learners Session 2: Academic Style- Referencing</dc:title>
  <dc:creator>Mitsiou, Angela</dc:creator>
  <cp:lastModifiedBy>Thorpe, Andrea</cp:lastModifiedBy>
  <cp:revision>7</cp:revision>
  <dcterms:created xsi:type="dcterms:W3CDTF">2021-09-16T07:45:34Z</dcterms:created>
  <dcterms:modified xsi:type="dcterms:W3CDTF">2024-12-06T14:30:05Z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0x010100D65303EC73914740834FFBE019015DF1</vt:lpwstr>
  </property>
  <property fmtid="{D5CDD505-2E9C-101B-9397-08002B2CF9AE}" pid="3" name="MediaServiceImageTags">
    <vt:lpwstr/>
  </property>
</Properties>
</file>